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embeddedFontLst>
    <p:embeddedFont>
      <p:font typeface="Roboto"/>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51" roundtripDataSignature="AMtx7mg32Pp5iGkUzLF9GvP8i0jUE1ug7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customschemas.google.com/relationships/presentationmetadata" Target="metadata"/><Relationship Id="rId50" Type="http://schemas.openxmlformats.org/officeDocument/2006/relationships/font" Target="fonts/Robo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7" name="Google Shape;43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2" name="Google Shape;56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6" name="Google Shape;64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7" name="Google Shape;68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2" name="Google Shape;73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7" name="Google Shape;777;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3" name="Google Shape;823;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0" name="Google Shape;830;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6" name="Google Shape;866;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3" name="Google Shape;903;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1" name="Google Shape;941;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8" name="Google Shape;948;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5" name="Google Shape;1005;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3" name="Google Shape;1063;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2" name="Google Shape;1122;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8" name="Google Shape;1178;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2" name="Google Shape;1222;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1" name="Google Shape;1271;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0" name="Google Shape;1320;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8" name="Google Shape;1368;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4" name="Google Shape;1414;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1" name="Google Shape;1421;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8" name="Google Shape;1498;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3" name="Shape 1573"/>
        <p:cNvGrpSpPr/>
        <p:nvPr/>
      </p:nvGrpSpPr>
      <p:grpSpPr>
        <a:xfrm>
          <a:off x="0" y="0"/>
          <a:ext cx="0" cy="0"/>
          <a:chOff x="0" y="0"/>
          <a:chExt cx="0" cy="0"/>
        </a:xfrm>
      </p:grpSpPr>
      <p:sp>
        <p:nvSpPr>
          <p:cNvPr id="1574" name="Google Shape;1574;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5" name="Google Shape;1575;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0" name="Shape 1650"/>
        <p:cNvGrpSpPr/>
        <p:nvPr/>
      </p:nvGrpSpPr>
      <p:grpSpPr>
        <a:xfrm>
          <a:off x="0" y="0"/>
          <a:ext cx="0" cy="0"/>
          <a:chOff x="0" y="0"/>
          <a:chExt cx="0" cy="0"/>
        </a:xfrm>
      </p:grpSpPr>
      <p:sp>
        <p:nvSpPr>
          <p:cNvPr id="1651" name="Google Shape;1651;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2" name="Google Shape;1652;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4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4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5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5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4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4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9" name="Google Shape;19;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4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4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4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4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4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5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5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5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5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5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4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8.jpg"/></Relationships>
</file>

<file path=ppt/slides/_rels/slide10.xml.rels><?xml version="1.0" encoding="UTF-8" standalone="yes"?><Relationships xmlns="http://schemas.openxmlformats.org/package/2006/relationships"><Relationship Id="rId11" Type="http://schemas.openxmlformats.org/officeDocument/2006/relationships/slide" Target="/ppt/slides/slide10.xml"/><Relationship Id="rId10" Type="http://schemas.openxmlformats.org/officeDocument/2006/relationships/image" Target="../media/image15.jpg"/><Relationship Id="rId13" Type="http://schemas.openxmlformats.org/officeDocument/2006/relationships/slide" Target="/ppt/slides/slide13.xml"/><Relationship Id="rId12" Type="http://schemas.openxmlformats.org/officeDocument/2006/relationships/slide" Target="/ppt/slides/slide6.xml"/><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8.jpg"/><Relationship Id="rId4" Type="http://schemas.openxmlformats.org/officeDocument/2006/relationships/image" Target="../media/image16.png"/><Relationship Id="rId9" Type="http://schemas.openxmlformats.org/officeDocument/2006/relationships/slide" Target="/ppt/slides/slide9.xml"/><Relationship Id="rId15" Type="http://schemas.openxmlformats.org/officeDocument/2006/relationships/slide" Target="/ppt/slides/slide27.xml"/><Relationship Id="rId14" Type="http://schemas.openxmlformats.org/officeDocument/2006/relationships/slide" Target="/ppt/slides/slide23.xml"/><Relationship Id="rId17" Type="http://schemas.openxmlformats.org/officeDocument/2006/relationships/slide" Target="/ppt/slides/slide41.xml"/><Relationship Id="rId16" Type="http://schemas.openxmlformats.org/officeDocument/2006/relationships/slide" Target="/ppt/slides/slide37.xml"/><Relationship Id="rId5" Type="http://schemas.openxmlformats.org/officeDocument/2006/relationships/image" Target="../media/image19.png"/><Relationship Id="rId6" Type="http://schemas.openxmlformats.org/officeDocument/2006/relationships/image" Target="../media/image6.png"/><Relationship Id="rId7" Type="http://schemas.openxmlformats.org/officeDocument/2006/relationships/image" Target="../media/image4.png"/><Relationship Id="rId8" Type="http://schemas.openxmlformats.org/officeDocument/2006/relationships/slide" Target="/ppt/slides/slide11.xml"/></Relationships>
</file>

<file path=ppt/slides/_rels/slide11.xml.rels><?xml version="1.0" encoding="UTF-8" standalone="yes"?><Relationships xmlns="http://schemas.openxmlformats.org/package/2006/relationships"><Relationship Id="rId11" Type="http://schemas.openxmlformats.org/officeDocument/2006/relationships/slide" Target="/ppt/slides/slide11.xml"/><Relationship Id="rId10" Type="http://schemas.openxmlformats.org/officeDocument/2006/relationships/image" Target="../media/image15.jpg"/><Relationship Id="rId13" Type="http://schemas.openxmlformats.org/officeDocument/2006/relationships/slide" Target="/ppt/slides/slide13.xml"/><Relationship Id="rId12" Type="http://schemas.openxmlformats.org/officeDocument/2006/relationships/slide" Target="/ppt/slides/slide6.xml"/><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8.jpg"/><Relationship Id="rId4" Type="http://schemas.openxmlformats.org/officeDocument/2006/relationships/image" Target="../media/image16.png"/><Relationship Id="rId9" Type="http://schemas.openxmlformats.org/officeDocument/2006/relationships/slide" Target="/ppt/slides/slide10.xml"/><Relationship Id="rId15" Type="http://schemas.openxmlformats.org/officeDocument/2006/relationships/slide" Target="/ppt/slides/slide27.xml"/><Relationship Id="rId14" Type="http://schemas.openxmlformats.org/officeDocument/2006/relationships/slide" Target="/ppt/slides/slide23.xml"/><Relationship Id="rId17" Type="http://schemas.openxmlformats.org/officeDocument/2006/relationships/slide" Target="/ppt/slides/slide41.xml"/><Relationship Id="rId16" Type="http://schemas.openxmlformats.org/officeDocument/2006/relationships/slide" Target="/ppt/slides/slide37.xml"/><Relationship Id="rId5" Type="http://schemas.openxmlformats.org/officeDocument/2006/relationships/image" Target="../media/image19.png"/><Relationship Id="rId6" Type="http://schemas.openxmlformats.org/officeDocument/2006/relationships/image" Target="../media/image6.png"/><Relationship Id="rId7" Type="http://schemas.openxmlformats.org/officeDocument/2006/relationships/image" Target="../media/image4.png"/><Relationship Id="rId8" Type="http://schemas.openxmlformats.org/officeDocument/2006/relationships/slide" Target="/ppt/slides/slide12.xml"/></Relationships>
</file>

<file path=ppt/slides/_rels/slide12.xml.rels><?xml version="1.0" encoding="UTF-8" standalone="yes"?><Relationships xmlns="http://schemas.openxmlformats.org/package/2006/relationships"><Relationship Id="rId11" Type="http://schemas.openxmlformats.org/officeDocument/2006/relationships/slide" Target="/ppt/slides/slide12.xml"/><Relationship Id="rId10" Type="http://schemas.openxmlformats.org/officeDocument/2006/relationships/image" Target="../media/image15.jpg"/><Relationship Id="rId13" Type="http://schemas.openxmlformats.org/officeDocument/2006/relationships/slide" Target="/ppt/slides/slide13.xml"/><Relationship Id="rId12" Type="http://schemas.openxmlformats.org/officeDocument/2006/relationships/slide" Target="/ppt/slides/slide6.xml"/><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8.jpg"/><Relationship Id="rId4" Type="http://schemas.openxmlformats.org/officeDocument/2006/relationships/image" Target="../media/image16.png"/><Relationship Id="rId9" Type="http://schemas.openxmlformats.org/officeDocument/2006/relationships/slide" Target="/ppt/slides/slide11.xml"/><Relationship Id="rId15" Type="http://schemas.openxmlformats.org/officeDocument/2006/relationships/slide" Target="/ppt/slides/slide27.xml"/><Relationship Id="rId14" Type="http://schemas.openxmlformats.org/officeDocument/2006/relationships/slide" Target="/ppt/slides/slide23.xml"/><Relationship Id="rId17" Type="http://schemas.openxmlformats.org/officeDocument/2006/relationships/slide" Target="/ppt/slides/slide41.xml"/><Relationship Id="rId16" Type="http://schemas.openxmlformats.org/officeDocument/2006/relationships/slide" Target="/ppt/slides/slide37.xml"/><Relationship Id="rId5" Type="http://schemas.openxmlformats.org/officeDocument/2006/relationships/image" Target="../media/image19.png"/><Relationship Id="rId6" Type="http://schemas.openxmlformats.org/officeDocument/2006/relationships/image" Target="../media/image6.png"/><Relationship Id="rId7" Type="http://schemas.openxmlformats.org/officeDocument/2006/relationships/image" Target="../media/image4.png"/><Relationship Id="rId8" Type="http://schemas.openxmlformats.org/officeDocument/2006/relationships/slide" Target="/ppt/slides/slide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1" Type="http://schemas.openxmlformats.org/officeDocument/2006/relationships/slide" Target="/ppt/slides/slide14.xml"/><Relationship Id="rId10" Type="http://schemas.openxmlformats.org/officeDocument/2006/relationships/image" Target="../media/image15.jpg"/><Relationship Id="rId13" Type="http://schemas.openxmlformats.org/officeDocument/2006/relationships/slide" Target="/ppt/slides/slide13.xml"/><Relationship Id="rId12" Type="http://schemas.openxmlformats.org/officeDocument/2006/relationships/slide" Target="/ppt/slides/slide6.xml"/><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8.jpg"/><Relationship Id="rId4" Type="http://schemas.openxmlformats.org/officeDocument/2006/relationships/image" Target="../media/image16.png"/><Relationship Id="rId9" Type="http://schemas.openxmlformats.org/officeDocument/2006/relationships/slide" Target="/ppt/slides/slide15.xml"/><Relationship Id="rId15" Type="http://schemas.openxmlformats.org/officeDocument/2006/relationships/slide" Target="/ppt/slides/slide27.xml"/><Relationship Id="rId14" Type="http://schemas.openxmlformats.org/officeDocument/2006/relationships/slide" Target="/ppt/slides/slide23.xml"/><Relationship Id="rId17" Type="http://schemas.openxmlformats.org/officeDocument/2006/relationships/slide" Target="/ppt/slides/slide41.xml"/><Relationship Id="rId16" Type="http://schemas.openxmlformats.org/officeDocument/2006/relationships/slide" Target="/ppt/slides/slide37.xml"/><Relationship Id="rId5" Type="http://schemas.openxmlformats.org/officeDocument/2006/relationships/image" Target="../media/image19.png"/><Relationship Id="rId6" Type="http://schemas.openxmlformats.org/officeDocument/2006/relationships/image" Target="../media/image6.png"/><Relationship Id="rId7" Type="http://schemas.openxmlformats.org/officeDocument/2006/relationships/image" Target="../media/image4.png"/><Relationship Id="rId8" Type="http://schemas.openxmlformats.org/officeDocument/2006/relationships/image" Target="../media/image33.png"/></Relationships>
</file>

<file path=ppt/slides/_rels/slide15.xml.rels><?xml version="1.0" encoding="UTF-8" standalone="yes"?><Relationships xmlns="http://schemas.openxmlformats.org/package/2006/relationships"><Relationship Id="rId11" Type="http://schemas.openxmlformats.org/officeDocument/2006/relationships/image" Target="../media/image15.jpg"/><Relationship Id="rId10" Type="http://schemas.openxmlformats.org/officeDocument/2006/relationships/slide" Target="/ppt/slides/slide14.xml"/><Relationship Id="rId13" Type="http://schemas.openxmlformats.org/officeDocument/2006/relationships/slide" Target="/ppt/slides/slide6.xml"/><Relationship Id="rId12" Type="http://schemas.openxmlformats.org/officeDocument/2006/relationships/slide" Target="/ppt/slides/slide15.xml"/><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8.jpg"/><Relationship Id="rId4" Type="http://schemas.openxmlformats.org/officeDocument/2006/relationships/image" Target="../media/image16.png"/><Relationship Id="rId9" Type="http://schemas.openxmlformats.org/officeDocument/2006/relationships/slide" Target="/ppt/slides/slide16.xml"/><Relationship Id="rId15" Type="http://schemas.openxmlformats.org/officeDocument/2006/relationships/slide" Target="/ppt/slides/slide23.xml"/><Relationship Id="rId14" Type="http://schemas.openxmlformats.org/officeDocument/2006/relationships/slide" Target="/ppt/slides/slide13.xml"/><Relationship Id="rId17" Type="http://schemas.openxmlformats.org/officeDocument/2006/relationships/slide" Target="/ppt/slides/slide37.xml"/><Relationship Id="rId16" Type="http://schemas.openxmlformats.org/officeDocument/2006/relationships/slide" Target="/ppt/slides/slide27.xml"/><Relationship Id="rId5" Type="http://schemas.openxmlformats.org/officeDocument/2006/relationships/image" Target="../media/image19.png"/><Relationship Id="rId6" Type="http://schemas.openxmlformats.org/officeDocument/2006/relationships/image" Target="../media/image6.png"/><Relationship Id="rId18" Type="http://schemas.openxmlformats.org/officeDocument/2006/relationships/slide" Target="/ppt/slides/slide41.xml"/><Relationship Id="rId7" Type="http://schemas.openxmlformats.org/officeDocument/2006/relationships/image" Target="../media/image4.png"/><Relationship Id="rId8" Type="http://schemas.openxmlformats.org/officeDocument/2006/relationships/image" Target="../media/image32.png"/></Relationships>
</file>

<file path=ppt/slides/_rels/slide16.xml.rels><?xml version="1.0" encoding="UTF-8" standalone="yes"?><Relationships xmlns="http://schemas.openxmlformats.org/package/2006/relationships"><Relationship Id="rId11" Type="http://schemas.openxmlformats.org/officeDocument/2006/relationships/image" Target="../media/image15.jpg"/><Relationship Id="rId10" Type="http://schemas.openxmlformats.org/officeDocument/2006/relationships/slide" Target="/ppt/slides/slide15.xml"/><Relationship Id="rId13" Type="http://schemas.openxmlformats.org/officeDocument/2006/relationships/slide" Target="/ppt/slides/slide6.xml"/><Relationship Id="rId12" Type="http://schemas.openxmlformats.org/officeDocument/2006/relationships/slide" Target="/ppt/slides/slide16.xml"/><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8.jpg"/><Relationship Id="rId4" Type="http://schemas.openxmlformats.org/officeDocument/2006/relationships/image" Target="../media/image16.png"/><Relationship Id="rId9" Type="http://schemas.openxmlformats.org/officeDocument/2006/relationships/slide" Target="/ppt/slides/slide17.xml"/><Relationship Id="rId15" Type="http://schemas.openxmlformats.org/officeDocument/2006/relationships/slide" Target="/ppt/slides/slide23.xml"/><Relationship Id="rId14" Type="http://schemas.openxmlformats.org/officeDocument/2006/relationships/slide" Target="/ppt/slides/slide13.xml"/><Relationship Id="rId17" Type="http://schemas.openxmlformats.org/officeDocument/2006/relationships/slide" Target="/ppt/slides/slide37.xml"/><Relationship Id="rId16" Type="http://schemas.openxmlformats.org/officeDocument/2006/relationships/slide" Target="/ppt/slides/slide27.xml"/><Relationship Id="rId5" Type="http://schemas.openxmlformats.org/officeDocument/2006/relationships/image" Target="../media/image19.png"/><Relationship Id="rId6" Type="http://schemas.openxmlformats.org/officeDocument/2006/relationships/image" Target="../media/image6.png"/><Relationship Id="rId18" Type="http://schemas.openxmlformats.org/officeDocument/2006/relationships/slide" Target="/ppt/slides/slide41.xml"/><Relationship Id="rId7" Type="http://schemas.openxmlformats.org/officeDocument/2006/relationships/image" Target="../media/image4.png"/><Relationship Id="rId8" Type="http://schemas.openxmlformats.org/officeDocument/2006/relationships/image" Target="../media/image32.png"/></Relationships>
</file>

<file path=ppt/slides/_rels/slide17.xml.rels><?xml version="1.0" encoding="UTF-8" standalone="yes"?><Relationships xmlns="http://schemas.openxmlformats.org/package/2006/relationships"><Relationship Id="rId11" Type="http://schemas.openxmlformats.org/officeDocument/2006/relationships/image" Target="../media/image15.jpg"/><Relationship Id="rId10" Type="http://schemas.openxmlformats.org/officeDocument/2006/relationships/slide" Target="/ppt/slides/slide16.xml"/><Relationship Id="rId13" Type="http://schemas.openxmlformats.org/officeDocument/2006/relationships/slide" Target="/ppt/slides/slide6.xml"/><Relationship Id="rId12" Type="http://schemas.openxmlformats.org/officeDocument/2006/relationships/slide" Target="/ppt/slides/slide17.xml"/><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8.jpg"/><Relationship Id="rId4" Type="http://schemas.openxmlformats.org/officeDocument/2006/relationships/image" Target="../media/image16.png"/><Relationship Id="rId9" Type="http://schemas.openxmlformats.org/officeDocument/2006/relationships/slide" Target="/ppt/slides/slide18.xml"/><Relationship Id="rId15" Type="http://schemas.openxmlformats.org/officeDocument/2006/relationships/slide" Target="/ppt/slides/slide23.xml"/><Relationship Id="rId14" Type="http://schemas.openxmlformats.org/officeDocument/2006/relationships/slide" Target="/ppt/slides/slide13.xml"/><Relationship Id="rId17" Type="http://schemas.openxmlformats.org/officeDocument/2006/relationships/slide" Target="/ppt/slides/slide37.xml"/><Relationship Id="rId16" Type="http://schemas.openxmlformats.org/officeDocument/2006/relationships/slide" Target="/ppt/slides/slide27.xml"/><Relationship Id="rId5" Type="http://schemas.openxmlformats.org/officeDocument/2006/relationships/image" Target="../media/image19.png"/><Relationship Id="rId6" Type="http://schemas.openxmlformats.org/officeDocument/2006/relationships/image" Target="../media/image6.png"/><Relationship Id="rId18" Type="http://schemas.openxmlformats.org/officeDocument/2006/relationships/slide" Target="/ppt/slides/slide41.xml"/><Relationship Id="rId7" Type="http://schemas.openxmlformats.org/officeDocument/2006/relationships/image" Target="../media/image4.png"/><Relationship Id="rId8" Type="http://schemas.openxmlformats.org/officeDocument/2006/relationships/image" Target="../media/image40.png"/></Relationships>
</file>

<file path=ppt/slides/_rels/slide18.xml.rels><?xml version="1.0" encoding="UTF-8" standalone="yes"?><Relationships xmlns="http://schemas.openxmlformats.org/package/2006/relationships"><Relationship Id="rId11" Type="http://schemas.openxmlformats.org/officeDocument/2006/relationships/image" Target="../media/image15.jpg"/><Relationship Id="rId10" Type="http://schemas.openxmlformats.org/officeDocument/2006/relationships/slide" Target="/ppt/slides/slide17.xml"/><Relationship Id="rId13" Type="http://schemas.openxmlformats.org/officeDocument/2006/relationships/slide" Target="/ppt/slides/slide6.xml"/><Relationship Id="rId12" Type="http://schemas.openxmlformats.org/officeDocument/2006/relationships/slide" Target="/ppt/slides/slide18.xml"/><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8.jpg"/><Relationship Id="rId4" Type="http://schemas.openxmlformats.org/officeDocument/2006/relationships/image" Target="../media/image16.png"/><Relationship Id="rId9" Type="http://schemas.openxmlformats.org/officeDocument/2006/relationships/slide" Target="/ppt/slides/slide19.xml"/><Relationship Id="rId15" Type="http://schemas.openxmlformats.org/officeDocument/2006/relationships/slide" Target="/ppt/slides/slide23.xml"/><Relationship Id="rId14" Type="http://schemas.openxmlformats.org/officeDocument/2006/relationships/slide" Target="/ppt/slides/slide13.xml"/><Relationship Id="rId17" Type="http://schemas.openxmlformats.org/officeDocument/2006/relationships/slide" Target="/ppt/slides/slide37.xml"/><Relationship Id="rId16" Type="http://schemas.openxmlformats.org/officeDocument/2006/relationships/slide" Target="/ppt/slides/slide27.xml"/><Relationship Id="rId5" Type="http://schemas.openxmlformats.org/officeDocument/2006/relationships/image" Target="../media/image19.png"/><Relationship Id="rId6" Type="http://schemas.openxmlformats.org/officeDocument/2006/relationships/image" Target="../media/image6.png"/><Relationship Id="rId18" Type="http://schemas.openxmlformats.org/officeDocument/2006/relationships/slide" Target="/ppt/slides/slide41.xml"/><Relationship Id="rId7" Type="http://schemas.openxmlformats.org/officeDocument/2006/relationships/image" Target="../media/image4.png"/><Relationship Id="rId8" Type="http://schemas.openxmlformats.org/officeDocument/2006/relationships/image" Target="../media/image39.png"/></Relationships>
</file>

<file path=ppt/slides/_rels/slide19.xml.rels><?xml version="1.0" encoding="UTF-8" standalone="yes"?><Relationships xmlns="http://schemas.openxmlformats.org/package/2006/relationships"><Relationship Id="rId11" Type="http://schemas.openxmlformats.org/officeDocument/2006/relationships/image" Target="../media/image15.jpg"/><Relationship Id="rId10" Type="http://schemas.openxmlformats.org/officeDocument/2006/relationships/slide" Target="/ppt/slides/slide18.xml"/><Relationship Id="rId13" Type="http://schemas.openxmlformats.org/officeDocument/2006/relationships/slide" Target="/ppt/slides/slide6.xml"/><Relationship Id="rId12" Type="http://schemas.openxmlformats.org/officeDocument/2006/relationships/slide" Target="/ppt/slides/slide19.xml"/><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8.jpg"/><Relationship Id="rId4" Type="http://schemas.openxmlformats.org/officeDocument/2006/relationships/image" Target="../media/image16.png"/><Relationship Id="rId9" Type="http://schemas.openxmlformats.org/officeDocument/2006/relationships/slide" Target="/ppt/slides/slide20.xml"/><Relationship Id="rId15" Type="http://schemas.openxmlformats.org/officeDocument/2006/relationships/slide" Target="/ppt/slides/slide23.xml"/><Relationship Id="rId14" Type="http://schemas.openxmlformats.org/officeDocument/2006/relationships/slide" Target="/ppt/slides/slide13.xml"/><Relationship Id="rId17" Type="http://schemas.openxmlformats.org/officeDocument/2006/relationships/slide" Target="/ppt/slides/slide37.xml"/><Relationship Id="rId16" Type="http://schemas.openxmlformats.org/officeDocument/2006/relationships/slide" Target="/ppt/slides/slide27.xml"/><Relationship Id="rId5" Type="http://schemas.openxmlformats.org/officeDocument/2006/relationships/image" Target="../media/image19.png"/><Relationship Id="rId6" Type="http://schemas.openxmlformats.org/officeDocument/2006/relationships/image" Target="../media/image6.png"/><Relationship Id="rId18" Type="http://schemas.openxmlformats.org/officeDocument/2006/relationships/slide" Target="/ppt/slides/slide41.xml"/><Relationship Id="rId7" Type="http://schemas.openxmlformats.org/officeDocument/2006/relationships/image" Target="../media/image4.png"/><Relationship Id="rId8" Type="http://schemas.openxmlformats.org/officeDocument/2006/relationships/image" Target="../media/image43.png"/></Relationships>
</file>

<file path=ppt/slides/_rels/slide2.xml.rels><?xml version="1.0" encoding="UTF-8" standalone="yes"?><Relationships xmlns="http://schemas.openxmlformats.org/package/2006/relationships"><Relationship Id="rId20" Type="http://schemas.openxmlformats.org/officeDocument/2006/relationships/image" Target="../media/image13.png"/><Relationship Id="rId11" Type="http://schemas.openxmlformats.org/officeDocument/2006/relationships/slide" Target="/ppt/slides/slide37.xml"/><Relationship Id="rId10" Type="http://schemas.openxmlformats.org/officeDocument/2006/relationships/slide" Target="/ppt/slides/slide27.xml"/><Relationship Id="rId21" Type="http://schemas.openxmlformats.org/officeDocument/2006/relationships/image" Target="../media/image15.jpg"/><Relationship Id="rId13" Type="http://schemas.openxmlformats.org/officeDocument/2006/relationships/slide" Target="/ppt/slides/slide41.xml"/><Relationship Id="rId12"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8.jpg"/><Relationship Id="rId4" Type="http://schemas.openxmlformats.org/officeDocument/2006/relationships/slide" Target="/ppt/slides/slide2.xml"/><Relationship Id="rId9" Type="http://schemas.openxmlformats.org/officeDocument/2006/relationships/slide" Target="/ppt/slides/slide23.xml"/><Relationship Id="rId15" Type="http://schemas.openxmlformats.org/officeDocument/2006/relationships/slide" Target="/ppt/slides/slide4.xml"/><Relationship Id="rId14" Type="http://schemas.openxmlformats.org/officeDocument/2006/relationships/image" Target="../media/image4.png"/><Relationship Id="rId17" Type="http://schemas.openxmlformats.org/officeDocument/2006/relationships/slide" Target="/ppt/slides/slide5.xml"/><Relationship Id="rId16" Type="http://schemas.openxmlformats.org/officeDocument/2006/relationships/image" Target="../media/image7.png"/><Relationship Id="rId5" Type="http://schemas.openxmlformats.org/officeDocument/2006/relationships/slide" Target="/ppt/slides/slide6.xml"/><Relationship Id="rId19" Type="http://schemas.openxmlformats.org/officeDocument/2006/relationships/image" Target="../media/image146.png"/><Relationship Id="rId6" Type="http://schemas.openxmlformats.org/officeDocument/2006/relationships/image" Target="../media/image16.png"/><Relationship Id="rId18" Type="http://schemas.openxmlformats.org/officeDocument/2006/relationships/image" Target="../media/image3.png"/><Relationship Id="rId7" Type="http://schemas.openxmlformats.org/officeDocument/2006/relationships/image" Target="../media/image19.png"/><Relationship Id="rId8" Type="http://schemas.openxmlformats.org/officeDocument/2006/relationships/slide" Target="/ppt/slides/slide13.xml"/></Relationships>
</file>

<file path=ppt/slides/_rels/slide20.xml.rels><?xml version="1.0" encoding="UTF-8" standalone="yes"?><Relationships xmlns="http://schemas.openxmlformats.org/package/2006/relationships"><Relationship Id="rId11" Type="http://schemas.openxmlformats.org/officeDocument/2006/relationships/image" Target="../media/image50.png"/><Relationship Id="rId10" Type="http://schemas.openxmlformats.org/officeDocument/2006/relationships/slide" Target="/ppt/slides/slide19.xml"/><Relationship Id="rId13" Type="http://schemas.openxmlformats.org/officeDocument/2006/relationships/slide" Target="/ppt/slides/slide20.xml"/><Relationship Id="rId12" Type="http://schemas.openxmlformats.org/officeDocument/2006/relationships/image" Target="../media/image15.jpg"/><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7.png"/><Relationship Id="rId4" Type="http://schemas.openxmlformats.org/officeDocument/2006/relationships/image" Target="../media/image28.jpg"/><Relationship Id="rId9" Type="http://schemas.openxmlformats.org/officeDocument/2006/relationships/slide" Target="/ppt/slides/slide21.xml"/><Relationship Id="rId15" Type="http://schemas.openxmlformats.org/officeDocument/2006/relationships/slide" Target="/ppt/slides/slide13.xml"/><Relationship Id="rId14" Type="http://schemas.openxmlformats.org/officeDocument/2006/relationships/slide" Target="/ppt/slides/slide6.xml"/><Relationship Id="rId17" Type="http://schemas.openxmlformats.org/officeDocument/2006/relationships/slide" Target="/ppt/slides/slide27.xml"/><Relationship Id="rId16" Type="http://schemas.openxmlformats.org/officeDocument/2006/relationships/slide" Target="/ppt/slides/slide23.xml"/><Relationship Id="rId5" Type="http://schemas.openxmlformats.org/officeDocument/2006/relationships/image" Target="../media/image16.png"/><Relationship Id="rId19" Type="http://schemas.openxmlformats.org/officeDocument/2006/relationships/slide" Target="/ppt/slides/slide41.xml"/><Relationship Id="rId6" Type="http://schemas.openxmlformats.org/officeDocument/2006/relationships/image" Target="../media/image19.png"/><Relationship Id="rId18" Type="http://schemas.openxmlformats.org/officeDocument/2006/relationships/slide" Target="/ppt/slides/slide37.xml"/><Relationship Id="rId7" Type="http://schemas.openxmlformats.org/officeDocument/2006/relationships/image" Target="../media/image6.png"/><Relationship Id="rId8" Type="http://schemas.openxmlformats.org/officeDocument/2006/relationships/image" Target="../media/image4.png"/></Relationships>
</file>

<file path=ppt/slides/_rels/slide21.xml.rels><?xml version="1.0" encoding="UTF-8" standalone="yes"?><Relationships xmlns="http://schemas.openxmlformats.org/package/2006/relationships"><Relationship Id="rId11" Type="http://schemas.openxmlformats.org/officeDocument/2006/relationships/image" Target="../media/image65.png"/><Relationship Id="rId10" Type="http://schemas.openxmlformats.org/officeDocument/2006/relationships/slide" Target="/ppt/slides/slide20.xml"/><Relationship Id="rId13" Type="http://schemas.openxmlformats.org/officeDocument/2006/relationships/slide" Target="/ppt/slides/slide21.xml"/><Relationship Id="rId12" Type="http://schemas.openxmlformats.org/officeDocument/2006/relationships/image" Target="../media/image15.jpg"/><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7.png"/><Relationship Id="rId4" Type="http://schemas.openxmlformats.org/officeDocument/2006/relationships/image" Target="../media/image28.jpg"/><Relationship Id="rId9" Type="http://schemas.openxmlformats.org/officeDocument/2006/relationships/slide" Target="/ppt/slides/slide22.xml"/><Relationship Id="rId15" Type="http://schemas.openxmlformats.org/officeDocument/2006/relationships/slide" Target="/ppt/slides/slide13.xml"/><Relationship Id="rId14" Type="http://schemas.openxmlformats.org/officeDocument/2006/relationships/slide" Target="/ppt/slides/slide6.xml"/><Relationship Id="rId17" Type="http://schemas.openxmlformats.org/officeDocument/2006/relationships/slide" Target="/ppt/slides/slide27.xml"/><Relationship Id="rId16" Type="http://schemas.openxmlformats.org/officeDocument/2006/relationships/slide" Target="/ppt/slides/slide23.xml"/><Relationship Id="rId5" Type="http://schemas.openxmlformats.org/officeDocument/2006/relationships/image" Target="../media/image16.png"/><Relationship Id="rId19" Type="http://schemas.openxmlformats.org/officeDocument/2006/relationships/slide" Target="/ppt/slides/slide41.xml"/><Relationship Id="rId6" Type="http://schemas.openxmlformats.org/officeDocument/2006/relationships/image" Target="../media/image19.png"/><Relationship Id="rId18" Type="http://schemas.openxmlformats.org/officeDocument/2006/relationships/slide" Target="/ppt/slides/slide37.xml"/><Relationship Id="rId7" Type="http://schemas.openxmlformats.org/officeDocument/2006/relationships/image" Target="../media/image6.png"/><Relationship Id="rId8" Type="http://schemas.openxmlformats.org/officeDocument/2006/relationships/image" Target="../media/image4.png"/></Relationships>
</file>

<file path=ppt/slides/_rels/slide22.xml.rels><?xml version="1.0" encoding="UTF-8" standalone="yes"?><Relationships xmlns="http://schemas.openxmlformats.org/package/2006/relationships"><Relationship Id="rId20" Type="http://schemas.openxmlformats.org/officeDocument/2006/relationships/slide" Target="/ppt/slides/slide41.xml"/><Relationship Id="rId11" Type="http://schemas.openxmlformats.org/officeDocument/2006/relationships/image" Target="../media/image69.png"/><Relationship Id="rId10" Type="http://schemas.openxmlformats.org/officeDocument/2006/relationships/slide" Target="/ppt/slides/slide21.xml"/><Relationship Id="rId13" Type="http://schemas.openxmlformats.org/officeDocument/2006/relationships/image" Target="../media/image15.jpg"/><Relationship Id="rId12" Type="http://schemas.openxmlformats.org/officeDocument/2006/relationships/slide" Target="/ppt/slides/slide23.xml"/><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7.png"/><Relationship Id="rId4" Type="http://schemas.openxmlformats.org/officeDocument/2006/relationships/image" Target="../media/image28.jpg"/><Relationship Id="rId9" Type="http://schemas.openxmlformats.org/officeDocument/2006/relationships/slide" Target="/ppt/slides/slide23.xml"/><Relationship Id="rId15" Type="http://schemas.openxmlformats.org/officeDocument/2006/relationships/slide" Target="/ppt/slides/slide6.xml"/><Relationship Id="rId14" Type="http://schemas.openxmlformats.org/officeDocument/2006/relationships/slide" Target="/ppt/slides/slide22.xml"/><Relationship Id="rId17" Type="http://schemas.openxmlformats.org/officeDocument/2006/relationships/slide" Target="/ppt/slides/slide23.xml"/><Relationship Id="rId16" Type="http://schemas.openxmlformats.org/officeDocument/2006/relationships/slide" Target="/ppt/slides/slide13.xml"/><Relationship Id="rId5" Type="http://schemas.openxmlformats.org/officeDocument/2006/relationships/image" Target="../media/image16.png"/><Relationship Id="rId19" Type="http://schemas.openxmlformats.org/officeDocument/2006/relationships/slide" Target="/ppt/slides/slide37.xml"/><Relationship Id="rId6" Type="http://schemas.openxmlformats.org/officeDocument/2006/relationships/image" Target="../media/image19.png"/><Relationship Id="rId18" Type="http://schemas.openxmlformats.org/officeDocument/2006/relationships/slide" Target="/ppt/slides/slide27.xml"/><Relationship Id="rId7" Type="http://schemas.openxmlformats.org/officeDocument/2006/relationships/image" Target="../media/image6.png"/><Relationship Id="rId8"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20" Type="http://schemas.openxmlformats.org/officeDocument/2006/relationships/slide" Target="/ppt/slides/slide27.xml"/><Relationship Id="rId11" Type="http://schemas.openxmlformats.org/officeDocument/2006/relationships/slide" Target="/ppt/slides/slide25.xml"/><Relationship Id="rId22" Type="http://schemas.openxmlformats.org/officeDocument/2006/relationships/slide" Target="/ppt/slides/slide41.xml"/><Relationship Id="rId10" Type="http://schemas.openxmlformats.org/officeDocument/2006/relationships/image" Target="../media/image74.png"/><Relationship Id="rId21" Type="http://schemas.openxmlformats.org/officeDocument/2006/relationships/slide" Target="/ppt/slides/slide37.xml"/><Relationship Id="rId13" Type="http://schemas.openxmlformats.org/officeDocument/2006/relationships/slide" Target="/ppt/slides/slide26.xml"/><Relationship Id="rId12" Type="http://schemas.openxmlformats.org/officeDocument/2006/relationships/image" Target="../media/image146.png"/><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8.jpg"/><Relationship Id="rId4" Type="http://schemas.openxmlformats.org/officeDocument/2006/relationships/image" Target="../media/image16.png"/><Relationship Id="rId9" Type="http://schemas.openxmlformats.org/officeDocument/2006/relationships/slide" Target="/ppt/slides/slide24.xml"/><Relationship Id="rId15" Type="http://schemas.openxmlformats.org/officeDocument/2006/relationships/image" Target="../media/image60.png"/><Relationship Id="rId14" Type="http://schemas.openxmlformats.org/officeDocument/2006/relationships/image" Target="../media/image56.png"/><Relationship Id="rId17" Type="http://schemas.openxmlformats.org/officeDocument/2006/relationships/slide" Target="/ppt/slides/slide6.xml"/><Relationship Id="rId16" Type="http://schemas.openxmlformats.org/officeDocument/2006/relationships/slide" Target="/ppt/slides/slide24.xml"/><Relationship Id="rId5" Type="http://schemas.openxmlformats.org/officeDocument/2006/relationships/image" Target="../media/image19.png"/><Relationship Id="rId19" Type="http://schemas.openxmlformats.org/officeDocument/2006/relationships/slide" Target="/ppt/slides/slide23.xml"/><Relationship Id="rId6" Type="http://schemas.openxmlformats.org/officeDocument/2006/relationships/image" Target="../media/image6.png"/><Relationship Id="rId18" Type="http://schemas.openxmlformats.org/officeDocument/2006/relationships/slide" Target="/ppt/slides/slide13.xml"/><Relationship Id="rId7" Type="http://schemas.openxmlformats.org/officeDocument/2006/relationships/image" Target="../media/image4.png"/><Relationship Id="rId8" Type="http://schemas.openxmlformats.org/officeDocument/2006/relationships/image" Target="../media/image15.jpg"/></Relationships>
</file>

<file path=ppt/slides/_rels/slide25.xml.rels><?xml version="1.0" encoding="UTF-8" standalone="yes"?><Relationships xmlns="http://schemas.openxmlformats.org/package/2006/relationships"><Relationship Id="rId20" Type="http://schemas.openxmlformats.org/officeDocument/2006/relationships/slide" Target="/ppt/slides/slide27.xml"/><Relationship Id="rId11" Type="http://schemas.openxmlformats.org/officeDocument/2006/relationships/slide" Target="/ppt/slides/slide25.xml"/><Relationship Id="rId22" Type="http://schemas.openxmlformats.org/officeDocument/2006/relationships/slide" Target="/ppt/slides/slide41.xml"/><Relationship Id="rId10" Type="http://schemas.openxmlformats.org/officeDocument/2006/relationships/image" Target="../media/image74.png"/><Relationship Id="rId21" Type="http://schemas.openxmlformats.org/officeDocument/2006/relationships/slide" Target="/ppt/slides/slide37.xml"/><Relationship Id="rId13" Type="http://schemas.openxmlformats.org/officeDocument/2006/relationships/slide" Target="/ppt/slides/slide26.xml"/><Relationship Id="rId12" Type="http://schemas.openxmlformats.org/officeDocument/2006/relationships/image" Target="../media/image146.png"/><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8.jpg"/><Relationship Id="rId4" Type="http://schemas.openxmlformats.org/officeDocument/2006/relationships/image" Target="../media/image16.png"/><Relationship Id="rId9" Type="http://schemas.openxmlformats.org/officeDocument/2006/relationships/slide" Target="/ppt/slides/slide24.xml"/><Relationship Id="rId15" Type="http://schemas.openxmlformats.org/officeDocument/2006/relationships/image" Target="../media/image59.png"/><Relationship Id="rId14" Type="http://schemas.openxmlformats.org/officeDocument/2006/relationships/image" Target="../media/image56.png"/><Relationship Id="rId17" Type="http://schemas.openxmlformats.org/officeDocument/2006/relationships/slide" Target="/ppt/slides/slide6.xml"/><Relationship Id="rId16" Type="http://schemas.openxmlformats.org/officeDocument/2006/relationships/slide" Target="/ppt/slides/slide25.xml"/><Relationship Id="rId5" Type="http://schemas.openxmlformats.org/officeDocument/2006/relationships/image" Target="../media/image19.png"/><Relationship Id="rId19" Type="http://schemas.openxmlformats.org/officeDocument/2006/relationships/slide" Target="/ppt/slides/slide23.xml"/><Relationship Id="rId6" Type="http://schemas.openxmlformats.org/officeDocument/2006/relationships/image" Target="../media/image6.png"/><Relationship Id="rId18" Type="http://schemas.openxmlformats.org/officeDocument/2006/relationships/slide" Target="/ppt/slides/slide13.xml"/><Relationship Id="rId7" Type="http://schemas.openxmlformats.org/officeDocument/2006/relationships/image" Target="../media/image4.png"/><Relationship Id="rId8" Type="http://schemas.openxmlformats.org/officeDocument/2006/relationships/image" Target="../media/image15.jpg"/></Relationships>
</file>

<file path=ppt/slides/_rels/slide26.xml.rels><?xml version="1.0" encoding="UTF-8" standalone="yes"?><Relationships xmlns="http://schemas.openxmlformats.org/package/2006/relationships"><Relationship Id="rId20" Type="http://schemas.openxmlformats.org/officeDocument/2006/relationships/slide" Target="/ppt/slides/slide23.xml"/><Relationship Id="rId11" Type="http://schemas.openxmlformats.org/officeDocument/2006/relationships/slide" Target="/ppt/slides/slide25.xml"/><Relationship Id="rId22" Type="http://schemas.openxmlformats.org/officeDocument/2006/relationships/slide" Target="/ppt/slides/slide37.xml"/><Relationship Id="rId10" Type="http://schemas.openxmlformats.org/officeDocument/2006/relationships/image" Target="../media/image74.png"/><Relationship Id="rId21" Type="http://schemas.openxmlformats.org/officeDocument/2006/relationships/slide" Target="/ppt/slides/slide27.xml"/><Relationship Id="rId13" Type="http://schemas.openxmlformats.org/officeDocument/2006/relationships/slide" Target="/ppt/slides/slide26.xml"/><Relationship Id="rId12" Type="http://schemas.openxmlformats.org/officeDocument/2006/relationships/image" Target="../media/image58.png"/><Relationship Id="rId23" Type="http://schemas.openxmlformats.org/officeDocument/2006/relationships/slide" Target="/ppt/slides/slide41.xml"/><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8.jpg"/><Relationship Id="rId4" Type="http://schemas.openxmlformats.org/officeDocument/2006/relationships/image" Target="../media/image16.png"/><Relationship Id="rId9" Type="http://schemas.openxmlformats.org/officeDocument/2006/relationships/slide" Target="/ppt/slides/slide24.xml"/><Relationship Id="rId15" Type="http://schemas.openxmlformats.org/officeDocument/2006/relationships/image" Target="../media/image61.png"/><Relationship Id="rId14" Type="http://schemas.openxmlformats.org/officeDocument/2006/relationships/image" Target="../media/image56.png"/><Relationship Id="rId17" Type="http://schemas.openxmlformats.org/officeDocument/2006/relationships/slide" Target="/ppt/slides/slide26.xml"/><Relationship Id="rId16" Type="http://schemas.openxmlformats.org/officeDocument/2006/relationships/image" Target="../media/image67.png"/><Relationship Id="rId5" Type="http://schemas.openxmlformats.org/officeDocument/2006/relationships/image" Target="../media/image19.png"/><Relationship Id="rId19" Type="http://schemas.openxmlformats.org/officeDocument/2006/relationships/slide" Target="/ppt/slides/slide13.xml"/><Relationship Id="rId6" Type="http://schemas.openxmlformats.org/officeDocument/2006/relationships/image" Target="../media/image6.png"/><Relationship Id="rId18" Type="http://schemas.openxmlformats.org/officeDocument/2006/relationships/slide" Target="/ppt/slides/slide6.xml"/><Relationship Id="rId7" Type="http://schemas.openxmlformats.org/officeDocument/2006/relationships/image" Target="../media/image4.png"/><Relationship Id="rId8" Type="http://schemas.openxmlformats.org/officeDocument/2006/relationships/image" Target="../media/image1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0" Type="http://schemas.openxmlformats.org/officeDocument/2006/relationships/image" Target="../media/image81.png"/><Relationship Id="rId22" Type="http://schemas.openxmlformats.org/officeDocument/2006/relationships/image" Target="../media/image82.png"/><Relationship Id="rId21" Type="http://schemas.openxmlformats.org/officeDocument/2006/relationships/slide" Target="/ppt/slides/slide35.xml"/><Relationship Id="rId24" Type="http://schemas.openxmlformats.org/officeDocument/2006/relationships/slide" Target="/ppt/slides/slide6.xml"/><Relationship Id="rId23" Type="http://schemas.openxmlformats.org/officeDocument/2006/relationships/slide" Target="/ppt/slides/slide28.xml"/><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8.jpg"/><Relationship Id="rId4" Type="http://schemas.openxmlformats.org/officeDocument/2006/relationships/image" Target="../media/image16.png"/><Relationship Id="rId9" Type="http://schemas.openxmlformats.org/officeDocument/2006/relationships/slide" Target="/ppt/slides/slide28.xml"/><Relationship Id="rId26" Type="http://schemas.openxmlformats.org/officeDocument/2006/relationships/slide" Target="/ppt/slides/slide23.xml"/><Relationship Id="rId25" Type="http://schemas.openxmlformats.org/officeDocument/2006/relationships/slide" Target="/ppt/slides/slide13.xml"/><Relationship Id="rId28" Type="http://schemas.openxmlformats.org/officeDocument/2006/relationships/slide" Target="/ppt/slides/slide37.xml"/><Relationship Id="rId27" Type="http://schemas.openxmlformats.org/officeDocument/2006/relationships/slide" Target="/ppt/slides/slide27.xml"/><Relationship Id="rId5" Type="http://schemas.openxmlformats.org/officeDocument/2006/relationships/image" Target="../media/image19.png"/><Relationship Id="rId6" Type="http://schemas.openxmlformats.org/officeDocument/2006/relationships/image" Target="../media/image6.png"/><Relationship Id="rId29" Type="http://schemas.openxmlformats.org/officeDocument/2006/relationships/slide" Target="/ppt/slides/slide41.xml"/><Relationship Id="rId7" Type="http://schemas.openxmlformats.org/officeDocument/2006/relationships/image" Target="../media/image4.png"/><Relationship Id="rId8" Type="http://schemas.openxmlformats.org/officeDocument/2006/relationships/image" Target="../media/image15.jpg"/><Relationship Id="rId11" Type="http://schemas.openxmlformats.org/officeDocument/2006/relationships/slide" Target="/ppt/slides/slide32.xml"/><Relationship Id="rId10" Type="http://schemas.openxmlformats.org/officeDocument/2006/relationships/slide" Target="/ppt/slides/slide31.xml"/><Relationship Id="rId13" Type="http://schemas.openxmlformats.org/officeDocument/2006/relationships/slide" Target="/ppt/slides/slide35.xml"/><Relationship Id="rId12" Type="http://schemas.openxmlformats.org/officeDocument/2006/relationships/slide" Target="/ppt/slides/slide33.xml"/><Relationship Id="rId15" Type="http://schemas.openxmlformats.org/officeDocument/2006/relationships/image" Target="../media/image62.png"/><Relationship Id="rId14" Type="http://schemas.openxmlformats.org/officeDocument/2006/relationships/slide" Target="/ppt/slides/slide28.xml"/><Relationship Id="rId17" Type="http://schemas.openxmlformats.org/officeDocument/2006/relationships/image" Target="../media/image63.png"/><Relationship Id="rId16" Type="http://schemas.openxmlformats.org/officeDocument/2006/relationships/slide" Target="/ppt/slides/slide31.xml"/><Relationship Id="rId19" Type="http://schemas.openxmlformats.org/officeDocument/2006/relationships/slide" Target="/ppt/slides/slide33.xml"/><Relationship Id="rId18" Type="http://schemas.openxmlformats.org/officeDocument/2006/relationships/slide" Target="/ppt/slides/slide32.xml"/></Relationships>
</file>

<file path=ppt/slides/_rels/slide29.xml.rels><?xml version="1.0" encoding="UTF-8" standalone="yes"?><Relationships xmlns="http://schemas.openxmlformats.org/package/2006/relationships"><Relationship Id="rId20" Type="http://schemas.openxmlformats.org/officeDocument/2006/relationships/slide" Target="/ppt/slides/slide33.xml"/><Relationship Id="rId22" Type="http://schemas.openxmlformats.org/officeDocument/2006/relationships/slide" Target="/ppt/slides/slide35.xml"/><Relationship Id="rId21" Type="http://schemas.openxmlformats.org/officeDocument/2006/relationships/image" Target="../media/image81.png"/><Relationship Id="rId24" Type="http://schemas.openxmlformats.org/officeDocument/2006/relationships/slide" Target="/ppt/slides/slide29.xml"/><Relationship Id="rId23" Type="http://schemas.openxmlformats.org/officeDocument/2006/relationships/image" Target="../media/image82.png"/><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8.jpg"/><Relationship Id="rId4" Type="http://schemas.openxmlformats.org/officeDocument/2006/relationships/image" Target="../media/image16.png"/><Relationship Id="rId9" Type="http://schemas.openxmlformats.org/officeDocument/2006/relationships/slide" Target="/ppt/slides/slide28.xml"/><Relationship Id="rId26" Type="http://schemas.openxmlformats.org/officeDocument/2006/relationships/slide" Target="/ppt/slides/slide13.xml"/><Relationship Id="rId25" Type="http://schemas.openxmlformats.org/officeDocument/2006/relationships/slide" Target="/ppt/slides/slide6.xml"/><Relationship Id="rId28" Type="http://schemas.openxmlformats.org/officeDocument/2006/relationships/slide" Target="/ppt/slides/slide27.xml"/><Relationship Id="rId27" Type="http://schemas.openxmlformats.org/officeDocument/2006/relationships/slide" Target="/ppt/slides/slide23.xml"/><Relationship Id="rId5" Type="http://schemas.openxmlformats.org/officeDocument/2006/relationships/image" Target="../media/image19.png"/><Relationship Id="rId6" Type="http://schemas.openxmlformats.org/officeDocument/2006/relationships/image" Target="../media/image6.png"/><Relationship Id="rId29" Type="http://schemas.openxmlformats.org/officeDocument/2006/relationships/slide" Target="/ppt/slides/slide37.xml"/><Relationship Id="rId7" Type="http://schemas.openxmlformats.org/officeDocument/2006/relationships/image" Target="../media/image4.png"/><Relationship Id="rId8" Type="http://schemas.openxmlformats.org/officeDocument/2006/relationships/image" Target="../media/image15.jpg"/><Relationship Id="rId30" Type="http://schemas.openxmlformats.org/officeDocument/2006/relationships/slide" Target="/ppt/slides/slide41.xml"/><Relationship Id="rId11" Type="http://schemas.openxmlformats.org/officeDocument/2006/relationships/slide" Target="/ppt/slides/slide32.xml"/><Relationship Id="rId10" Type="http://schemas.openxmlformats.org/officeDocument/2006/relationships/slide" Target="/ppt/slides/slide31.xml"/><Relationship Id="rId13" Type="http://schemas.openxmlformats.org/officeDocument/2006/relationships/slide" Target="/ppt/slides/slide35.xml"/><Relationship Id="rId12" Type="http://schemas.openxmlformats.org/officeDocument/2006/relationships/slide" Target="/ppt/slides/slide33.xml"/><Relationship Id="rId15" Type="http://schemas.openxmlformats.org/officeDocument/2006/relationships/slide" Target="/ppt/slides/slide28.xml"/><Relationship Id="rId14" Type="http://schemas.openxmlformats.org/officeDocument/2006/relationships/image" Target="../media/image70.png"/><Relationship Id="rId17" Type="http://schemas.openxmlformats.org/officeDocument/2006/relationships/slide" Target="/ppt/slides/slide31.xml"/><Relationship Id="rId16" Type="http://schemas.openxmlformats.org/officeDocument/2006/relationships/image" Target="../media/image62.png"/><Relationship Id="rId19" Type="http://schemas.openxmlformats.org/officeDocument/2006/relationships/slide" Target="/ppt/slides/slide32.xml"/><Relationship Id="rId18" Type="http://schemas.openxmlformats.org/officeDocument/2006/relationships/image" Target="../media/image63.png"/></Relationships>
</file>

<file path=ppt/slides/_rels/slide3.xml.rels><?xml version="1.0" encoding="UTF-8" standalone="yes"?><Relationships xmlns="http://schemas.openxmlformats.org/package/2006/relationships"><Relationship Id="rId20" Type="http://schemas.openxmlformats.org/officeDocument/2006/relationships/slide" Target="/ppt/slides/slide23.xml"/><Relationship Id="rId11" Type="http://schemas.openxmlformats.org/officeDocument/2006/relationships/slide" Target="/ppt/slides/slide5.xml"/><Relationship Id="rId22" Type="http://schemas.openxmlformats.org/officeDocument/2006/relationships/slide" Target="/ppt/slides/slide37.xml"/><Relationship Id="rId10" Type="http://schemas.openxmlformats.org/officeDocument/2006/relationships/slide" Target="/ppt/slides/slide2.xml"/><Relationship Id="rId21" Type="http://schemas.openxmlformats.org/officeDocument/2006/relationships/slide" Target="/ppt/slides/slide27.xml"/><Relationship Id="rId13" Type="http://schemas.openxmlformats.org/officeDocument/2006/relationships/slide" Target="/ppt/slides/slide2.xml"/><Relationship Id="rId12" Type="http://schemas.openxmlformats.org/officeDocument/2006/relationships/image" Target="../media/image3.png"/><Relationship Id="rId23" Type="http://schemas.openxmlformats.org/officeDocument/2006/relationships/slide" Target="/ppt/slides/slide41.xml"/><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8.jpg"/><Relationship Id="rId4" Type="http://schemas.openxmlformats.org/officeDocument/2006/relationships/image" Target="../media/image16.png"/><Relationship Id="rId9" Type="http://schemas.openxmlformats.org/officeDocument/2006/relationships/image" Target="../media/image7.png"/><Relationship Id="rId15" Type="http://schemas.openxmlformats.org/officeDocument/2006/relationships/image" Target="../media/image13.png"/><Relationship Id="rId14" Type="http://schemas.openxmlformats.org/officeDocument/2006/relationships/image" Target="../media/image146.png"/><Relationship Id="rId17" Type="http://schemas.openxmlformats.org/officeDocument/2006/relationships/slide" Target="/ppt/slides/slide3.xml"/><Relationship Id="rId16" Type="http://schemas.openxmlformats.org/officeDocument/2006/relationships/image" Target="../media/image15.jpg"/><Relationship Id="rId5" Type="http://schemas.openxmlformats.org/officeDocument/2006/relationships/image" Target="../media/image19.png"/><Relationship Id="rId19" Type="http://schemas.openxmlformats.org/officeDocument/2006/relationships/slide" Target="/ppt/slides/slide13.xml"/><Relationship Id="rId6" Type="http://schemas.openxmlformats.org/officeDocument/2006/relationships/image" Target="../media/image6.png"/><Relationship Id="rId18" Type="http://schemas.openxmlformats.org/officeDocument/2006/relationships/slide" Target="/ppt/slides/slide6.xml"/><Relationship Id="rId7" Type="http://schemas.openxmlformats.org/officeDocument/2006/relationships/image" Target="../media/image4.png"/><Relationship Id="rId8" Type="http://schemas.openxmlformats.org/officeDocument/2006/relationships/slide" Target="/ppt/slides/slide4.xml"/></Relationships>
</file>

<file path=ppt/slides/_rels/slide30.xml.rels><?xml version="1.0" encoding="UTF-8" standalone="yes"?><Relationships xmlns="http://schemas.openxmlformats.org/package/2006/relationships"><Relationship Id="rId20" Type="http://schemas.openxmlformats.org/officeDocument/2006/relationships/image" Target="../media/image81.png"/><Relationship Id="rId22" Type="http://schemas.openxmlformats.org/officeDocument/2006/relationships/image" Target="../media/image82.png"/><Relationship Id="rId21" Type="http://schemas.openxmlformats.org/officeDocument/2006/relationships/slide" Target="/ppt/slides/slide35.xml"/><Relationship Id="rId24" Type="http://schemas.openxmlformats.org/officeDocument/2006/relationships/slide" Target="/ppt/slides/slide6.xml"/><Relationship Id="rId23" Type="http://schemas.openxmlformats.org/officeDocument/2006/relationships/slide" Target="/ppt/slides/slide30.xml"/><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8.jpg"/><Relationship Id="rId4" Type="http://schemas.openxmlformats.org/officeDocument/2006/relationships/image" Target="../media/image16.png"/><Relationship Id="rId9" Type="http://schemas.openxmlformats.org/officeDocument/2006/relationships/slide" Target="/ppt/slides/slide28.xml"/><Relationship Id="rId26" Type="http://schemas.openxmlformats.org/officeDocument/2006/relationships/slide" Target="/ppt/slides/slide23.xml"/><Relationship Id="rId25" Type="http://schemas.openxmlformats.org/officeDocument/2006/relationships/slide" Target="/ppt/slides/slide13.xml"/><Relationship Id="rId28" Type="http://schemas.openxmlformats.org/officeDocument/2006/relationships/slide" Target="/ppt/slides/slide37.xml"/><Relationship Id="rId27" Type="http://schemas.openxmlformats.org/officeDocument/2006/relationships/slide" Target="/ppt/slides/slide27.xml"/><Relationship Id="rId5" Type="http://schemas.openxmlformats.org/officeDocument/2006/relationships/image" Target="../media/image19.png"/><Relationship Id="rId6" Type="http://schemas.openxmlformats.org/officeDocument/2006/relationships/image" Target="../media/image6.png"/><Relationship Id="rId29" Type="http://schemas.openxmlformats.org/officeDocument/2006/relationships/slide" Target="/ppt/slides/slide41.xml"/><Relationship Id="rId7" Type="http://schemas.openxmlformats.org/officeDocument/2006/relationships/image" Target="../media/image4.png"/><Relationship Id="rId8" Type="http://schemas.openxmlformats.org/officeDocument/2006/relationships/image" Target="../media/image15.jpg"/><Relationship Id="rId11" Type="http://schemas.openxmlformats.org/officeDocument/2006/relationships/slide" Target="/ppt/slides/slide32.xml"/><Relationship Id="rId10" Type="http://schemas.openxmlformats.org/officeDocument/2006/relationships/slide" Target="/ppt/slides/slide31.xml"/><Relationship Id="rId13" Type="http://schemas.openxmlformats.org/officeDocument/2006/relationships/slide" Target="/ppt/slides/slide35.xml"/><Relationship Id="rId12" Type="http://schemas.openxmlformats.org/officeDocument/2006/relationships/slide" Target="/ppt/slides/slide33.xml"/><Relationship Id="rId15" Type="http://schemas.openxmlformats.org/officeDocument/2006/relationships/image" Target="../media/image62.png"/><Relationship Id="rId14" Type="http://schemas.openxmlformats.org/officeDocument/2006/relationships/slide" Target="/ppt/slides/slide28.xml"/><Relationship Id="rId17" Type="http://schemas.openxmlformats.org/officeDocument/2006/relationships/image" Target="../media/image63.png"/><Relationship Id="rId16" Type="http://schemas.openxmlformats.org/officeDocument/2006/relationships/slide" Target="/ppt/slides/slide31.xml"/><Relationship Id="rId19" Type="http://schemas.openxmlformats.org/officeDocument/2006/relationships/slide" Target="/ppt/slides/slide33.xml"/><Relationship Id="rId18" Type="http://schemas.openxmlformats.org/officeDocument/2006/relationships/slide" Target="/ppt/slides/slide32.xml"/></Relationships>
</file>

<file path=ppt/slides/_rels/slide31.xml.rels><?xml version="1.0" encoding="UTF-8" standalone="yes"?><Relationships xmlns="http://schemas.openxmlformats.org/package/2006/relationships"><Relationship Id="rId20" Type="http://schemas.openxmlformats.org/officeDocument/2006/relationships/image" Target="../media/image81.png"/><Relationship Id="rId22" Type="http://schemas.openxmlformats.org/officeDocument/2006/relationships/image" Target="../media/image82.png"/><Relationship Id="rId21" Type="http://schemas.openxmlformats.org/officeDocument/2006/relationships/slide" Target="/ppt/slides/slide35.xml"/><Relationship Id="rId24" Type="http://schemas.openxmlformats.org/officeDocument/2006/relationships/slide" Target="/ppt/slides/slide31.xml"/><Relationship Id="rId23" Type="http://schemas.openxmlformats.org/officeDocument/2006/relationships/image" Target="../media/image101.png"/><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8.jpg"/><Relationship Id="rId4" Type="http://schemas.openxmlformats.org/officeDocument/2006/relationships/image" Target="../media/image16.png"/><Relationship Id="rId9" Type="http://schemas.openxmlformats.org/officeDocument/2006/relationships/slide" Target="/ppt/slides/slide28.xml"/><Relationship Id="rId26" Type="http://schemas.openxmlformats.org/officeDocument/2006/relationships/slide" Target="/ppt/slides/slide13.xml"/><Relationship Id="rId25" Type="http://schemas.openxmlformats.org/officeDocument/2006/relationships/slide" Target="/ppt/slides/slide6.xml"/><Relationship Id="rId28" Type="http://schemas.openxmlformats.org/officeDocument/2006/relationships/slide" Target="/ppt/slides/slide27.xml"/><Relationship Id="rId27" Type="http://schemas.openxmlformats.org/officeDocument/2006/relationships/slide" Target="/ppt/slides/slide23.xml"/><Relationship Id="rId5" Type="http://schemas.openxmlformats.org/officeDocument/2006/relationships/image" Target="../media/image19.png"/><Relationship Id="rId6" Type="http://schemas.openxmlformats.org/officeDocument/2006/relationships/image" Target="../media/image6.png"/><Relationship Id="rId29" Type="http://schemas.openxmlformats.org/officeDocument/2006/relationships/slide" Target="/ppt/slides/slide37.xml"/><Relationship Id="rId7" Type="http://schemas.openxmlformats.org/officeDocument/2006/relationships/image" Target="../media/image4.png"/><Relationship Id="rId8" Type="http://schemas.openxmlformats.org/officeDocument/2006/relationships/image" Target="../media/image15.jpg"/><Relationship Id="rId30" Type="http://schemas.openxmlformats.org/officeDocument/2006/relationships/slide" Target="/ppt/slides/slide41.xml"/><Relationship Id="rId11" Type="http://schemas.openxmlformats.org/officeDocument/2006/relationships/slide" Target="/ppt/slides/slide32.xml"/><Relationship Id="rId10" Type="http://schemas.openxmlformats.org/officeDocument/2006/relationships/slide" Target="/ppt/slides/slide31.xml"/><Relationship Id="rId13" Type="http://schemas.openxmlformats.org/officeDocument/2006/relationships/slide" Target="/ppt/slides/slide35.xml"/><Relationship Id="rId12" Type="http://schemas.openxmlformats.org/officeDocument/2006/relationships/slide" Target="/ppt/slides/slide33.xml"/><Relationship Id="rId15" Type="http://schemas.openxmlformats.org/officeDocument/2006/relationships/image" Target="../media/image62.png"/><Relationship Id="rId14" Type="http://schemas.openxmlformats.org/officeDocument/2006/relationships/slide" Target="/ppt/slides/slide28.xml"/><Relationship Id="rId17" Type="http://schemas.openxmlformats.org/officeDocument/2006/relationships/image" Target="../media/image63.png"/><Relationship Id="rId16" Type="http://schemas.openxmlformats.org/officeDocument/2006/relationships/slide" Target="/ppt/slides/slide31.xml"/><Relationship Id="rId19" Type="http://schemas.openxmlformats.org/officeDocument/2006/relationships/slide" Target="/ppt/slides/slide33.xml"/><Relationship Id="rId18" Type="http://schemas.openxmlformats.org/officeDocument/2006/relationships/slide" Target="/ppt/slides/slide32.xml"/></Relationships>
</file>

<file path=ppt/slides/_rels/slide32.xml.rels><?xml version="1.0" encoding="UTF-8" standalone="yes"?><Relationships xmlns="http://schemas.openxmlformats.org/package/2006/relationships"><Relationship Id="rId20" Type="http://schemas.openxmlformats.org/officeDocument/2006/relationships/image" Target="../media/image81.png"/><Relationship Id="rId22" Type="http://schemas.openxmlformats.org/officeDocument/2006/relationships/image" Target="../media/image82.png"/><Relationship Id="rId21" Type="http://schemas.openxmlformats.org/officeDocument/2006/relationships/slide" Target="/ppt/slides/slide35.xml"/><Relationship Id="rId24" Type="http://schemas.openxmlformats.org/officeDocument/2006/relationships/slide" Target="/ppt/slides/slide32.xml"/><Relationship Id="rId23" Type="http://schemas.openxmlformats.org/officeDocument/2006/relationships/image" Target="../media/image122.png"/><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8.jpg"/><Relationship Id="rId4" Type="http://schemas.openxmlformats.org/officeDocument/2006/relationships/image" Target="../media/image16.png"/><Relationship Id="rId9" Type="http://schemas.openxmlformats.org/officeDocument/2006/relationships/slide" Target="/ppt/slides/slide28.xml"/><Relationship Id="rId26" Type="http://schemas.openxmlformats.org/officeDocument/2006/relationships/slide" Target="/ppt/slides/slide13.xml"/><Relationship Id="rId25" Type="http://schemas.openxmlformats.org/officeDocument/2006/relationships/slide" Target="/ppt/slides/slide6.xml"/><Relationship Id="rId28" Type="http://schemas.openxmlformats.org/officeDocument/2006/relationships/slide" Target="/ppt/slides/slide27.xml"/><Relationship Id="rId27" Type="http://schemas.openxmlformats.org/officeDocument/2006/relationships/slide" Target="/ppt/slides/slide23.xml"/><Relationship Id="rId5" Type="http://schemas.openxmlformats.org/officeDocument/2006/relationships/image" Target="../media/image19.png"/><Relationship Id="rId6" Type="http://schemas.openxmlformats.org/officeDocument/2006/relationships/image" Target="../media/image6.png"/><Relationship Id="rId29" Type="http://schemas.openxmlformats.org/officeDocument/2006/relationships/slide" Target="/ppt/slides/slide37.xml"/><Relationship Id="rId7" Type="http://schemas.openxmlformats.org/officeDocument/2006/relationships/image" Target="../media/image4.png"/><Relationship Id="rId8" Type="http://schemas.openxmlformats.org/officeDocument/2006/relationships/image" Target="../media/image15.jpg"/><Relationship Id="rId30" Type="http://schemas.openxmlformats.org/officeDocument/2006/relationships/slide" Target="/ppt/slides/slide41.xml"/><Relationship Id="rId11" Type="http://schemas.openxmlformats.org/officeDocument/2006/relationships/slide" Target="/ppt/slides/slide32.xml"/><Relationship Id="rId10" Type="http://schemas.openxmlformats.org/officeDocument/2006/relationships/slide" Target="/ppt/slides/slide31.xml"/><Relationship Id="rId13" Type="http://schemas.openxmlformats.org/officeDocument/2006/relationships/slide" Target="/ppt/slides/slide35.xml"/><Relationship Id="rId12" Type="http://schemas.openxmlformats.org/officeDocument/2006/relationships/slide" Target="/ppt/slides/slide33.xml"/><Relationship Id="rId15" Type="http://schemas.openxmlformats.org/officeDocument/2006/relationships/image" Target="../media/image62.png"/><Relationship Id="rId14" Type="http://schemas.openxmlformats.org/officeDocument/2006/relationships/slide" Target="/ppt/slides/slide28.xml"/><Relationship Id="rId17" Type="http://schemas.openxmlformats.org/officeDocument/2006/relationships/image" Target="../media/image63.png"/><Relationship Id="rId16" Type="http://schemas.openxmlformats.org/officeDocument/2006/relationships/slide" Target="/ppt/slides/slide31.xml"/><Relationship Id="rId19" Type="http://schemas.openxmlformats.org/officeDocument/2006/relationships/slide" Target="/ppt/slides/slide33.xml"/><Relationship Id="rId18" Type="http://schemas.openxmlformats.org/officeDocument/2006/relationships/slide" Target="/ppt/slides/slide32.xml"/></Relationships>
</file>

<file path=ppt/slides/_rels/slide33.xml.rels><?xml version="1.0" encoding="UTF-8" standalone="yes"?><Relationships xmlns="http://schemas.openxmlformats.org/package/2006/relationships"><Relationship Id="rId20" Type="http://schemas.openxmlformats.org/officeDocument/2006/relationships/image" Target="../media/image81.png"/><Relationship Id="rId22" Type="http://schemas.openxmlformats.org/officeDocument/2006/relationships/image" Target="../media/image82.png"/><Relationship Id="rId21" Type="http://schemas.openxmlformats.org/officeDocument/2006/relationships/slide" Target="/ppt/slides/slide35.xml"/><Relationship Id="rId24" Type="http://schemas.openxmlformats.org/officeDocument/2006/relationships/slide" Target="/ppt/slides/slide33.xml"/><Relationship Id="rId23" Type="http://schemas.openxmlformats.org/officeDocument/2006/relationships/image" Target="../media/image104.png"/><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8.jpg"/><Relationship Id="rId4" Type="http://schemas.openxmlformats.org/officeDocument/2006/relationships/image" Target="../media/image16.png"/><Relationship Id="rId9" Type="http://schemas.openxmlformats.org/officeDocument/2006/relationships/slide" Target="/ppt/slides/slide28.xml"/><Relationship Id="rId26" Type="http://schemas.openxmlformats.org/officeDocument/2006/relationships/slide" Target="/ppt/slides/slide13.xml"/><Relationship Id="rId25" Type="http://schemas.openxmlformats.org/officeDocument/2006/relationships/slide" Target="/ppt/slides/slide6.xml"/><Relationship Id="rId28" Type="http://schemas.openxmlformats.org/officeDocument/2006/relationships/slide" Target="/ppt/slides/slide27.xml"/><Relationship Id="rId27" Type="http://schemas.openxmlformats.org/officeDocument/2006/relationships/slide" Target="/ppt/slides/slide23.xml"/><Relationship Id="rId5" Type="http://schemas.openxmlformats.org/officeDocument/2006/relationships/image" Target="../media/image19.png"/><Relationship Id="rId6" Type="http://schemas.openxmlformats.org/officeDocument/2006/relationships/image" Target="../media/image6.png"/><Relationship Id="rId29" Type="http://schemas.openxmlformats.org/officeDocument/2006/relationships/slide" Target="/ppt/slides/slide37.xml"/><Relationship Id="rId7" Type="http://schemas.openxmlformats.org/officeDocument/2006/relationships/image" Target="../media/image4.png"/><Relationship Id="rId8" Type="http://schemas.openxmlformats.org/officeDocument/2006/relationships/image" Target="../media/image15.jpg"/><Relationship Id="rId30" Type="http://schemas.openxmlformats.org/officeDocument/2006/relationships/slide" Target="/ppt/slides/slide41.xml"/><Relationship Id="rId11" Type="http://schemas.openxmlformats.org/officeDocument/2006/relationships/slide" Target="/ppt/slides/slide32.xml"/><Relationship Id="rId10" Type="http://schemas.openxmlformats.org/officeDocument/2006/relationships/slide" Target="/ppt/slides/slide31.xml"/><Relationship Id="rId13" Type="http://schemas.openxmlformats.org/officeDocument/2006/relationships/slide" Target="/ppt/slides/slide35.xml"/><Relationship Id="rId12" Type="http://schemas.openxmlformats.org/officeDocument/2006/relationships/slide" Target="/ppt/slides/slide33.xml"/><Relationship Id="rId15" Type="http://schemas.openxmlformats.org/officeDocument/2006/relationships/image" Target="../media/image62.png"/><Relationship Id="rId14" Type="http://schemas.openxmlformats.org/officeDocument/2006/relationships/slide" Target="/ppt/slides/slide28.xml"/><Relationship Id="rId17" Type="http://schemas.openxmlformats.org/officeDocument/2006/relationships/image" Target="../media/image63.png"/><Relationship Id="rId16" Type="http://schemas.openxmlformats.org/officeDocument/2006/relationships/slide" Target="/ppt/slides/slide31.xml"/><Relationship Id="rId19" Type="http://schemas.openxmlformats.org/officeDocument/2006/relationships/slide" Target="/ppt/slides/slide33.xml"/><Relationship Id="rId18" Type="http://schemas.openxmlformats.org/officeDocument/2006/relationships/slide" Target="/ppt/slides/slide32.xml"/></Relationships>
</file>

<file path=ppt/slides/_rels/slide34.xml.rels><?xml version="1.0" encoding="UTF-8" standalone="yes"?><Relationships xmlns="http://schemas.openxmlformats.org/package/2006/relationships"><Relationship Id="rId20" Type="http://schemas.openxmlformats.org/officeDocument/2006/relationships/image" Target="../media/image81.png"/><Relationship Id="rId22" Type="http://schemas.openxmlformats.org/officeDocument/2006/relationships/image" Target="../media/image82.png"/><Relationship Id="rId21" Type="http://schemas.openxmlformats.org/officeDocument/2006/relationships/slide" Target="/ppt/slides/slide35.xml"/><Relationship Id="rId24" Type="http://schemas.openxmlformats.org/officeDocument/2006/relationships/slide" Target="/ppt/slides/slide34.xml"/><Relationship Id="rId23" Type="http://schemas.openxmlformats.org/officeDocument/2006/relationships/image" Target="../media/image104.png"/><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8.jpg"/><Relationship Id="rId4" Type="http://schemas.openxmlformats.org/officeDocument/2006/relationships/image" Target="../media/image16.png"/><Relationship Id="rId9" Type="http://schemas.openxmlformats.org/officeDocument/2006/relationships/slide" Target="/ppt/slides/slide28.xml"/><Relationship Id="rId26" Type="http://schemas.openxmlformats.org/officeDocument/2006/relationships/slide" Target="/ppt/slides/slide13.xml"/><Relationship Id="rId25" Type="http://schemas.openxmlformats.org/officeDocument/2006/relationships/slide" Target="/ppt/slides/slide6.xml"/><Relationship Id="rId28" Type="http://schemas.openxmlformats.org/officeDocument/2006/relationships/slide" Target="/ppt/slides/slide27.xml"/><Relationship Id="rId27" Type="http://schemas.openxmlformats.org/officeDocument/2006/relationships/slide" Target="/ppt/slides/slide23.xml"/><Relationship Id="rId5" Type="http://schemas.openxmlformats.org/officeDocument/2006/relationships/image" Target="../media/image19.png"/><Relationship Id="rId6" Type="http://schemas.openxmlformats.org/officeDocument/2006/relationships/image" Target="../media/image6.png"/><Relationship Id="rId29" Type="http://schemas.openxmlformats.org/officeDocument/2006/relationships/slide" Target="/ppt/slides/slide37.xml"/><Relationship Id="rId7" Type="http://schemas.openxmlformats.org/officeDocument/2006/relationships/image" Target="../media/image4.png"/><Relationship Id="rId8" Type="http://schemas.openxmlformats.org/officeDocument/2006/relationships/image" Target="../media/image15.jpg"/><Relationship Id="rId30" Type="http://schemas.openxmlformats.org/officeDocument/2006/relationships/slide" Target="/ppt/slides/slide41.xml"/><Relationship Id="rId11" Type="http://schemas.openxmlformats.org/officeDocument/2006/relationships/slide" Target="/ppt/slides/slide32.xml"/><Relationship Id="rId10" Type="http://schemas.openxmlformats.org/officeDocument/2006/relationships/slide" Target="/ppt/slides/slide31.xml"/><Relationship Id="rId13" Type="http://schemas.openxmlformats.org/officeDocument/2006/relationships/slide" Target="/ppt/slides/slide35.xml"/><Relationship Id="rId12" Type="http://schemas.openxmlformats.org/officeDocument/2006/relationships/slide" Target="/ppt/slides/slide33.xml"/><Relationship Id="rId15" Type="http://schemas.openxmlformats.org/officeDocument/2006/relationships/image" Target="../media/image62.png"/><Relationship Id="rId14" Type="http://schemas.openxmlformats.org/officeDocument/2006/relationships/slide" Target="/ppt/slides/slide28.xml"/><Relationship Id="rId17" Type="http://schemas.openxmlformats.org/officeDocument/2006/relationships/image" Target="../media/image63.png"/><Relationship Id="rId16" Type="http://schemas.openxmlformats.org/officeDocument/2006/relationships/slide" Target="/ppt/slides/slide31.xml"/><Relationship Id="rId19" Type="http://schemas.openxmlformats.org/officeDocument/2006/relationships/slide" Target="/ppt/slides/slide33.xml"/><Relationship Id="rId18" Type="http://schemas.openxmlformats.org/officeDocument/2006/relationships/slide" Target="/ppt/slides/slide32.xml"/></Relationships>
</file>

<file path=ppt/slides/_rels/slide35.xml.rels><?xml version="1.0" encoding="UTF-8" standalone="yes"?><Relationships xmlns="http://schemas.openxmlformats.org/package/2006/relationships"><Relationship Id="rId20" Type="http://schemas.openxmlformats.org/officeDocument/2006/relationships/slide" Target="/ppt/slides/slide32.xml"/><Relationship Id="rId22" Type="http://schemas.openxmlformats.org/officeDocument/2006/relationships/image" Target="../media/image81.png"/><Relationship Id="rId21" Type="http://schemas.openxmlformats.org/officeDocument/2006/relationships/slide" Target="/ppt/slides/slide33.xml"/><Relationship Id="rId24" Type="http://schemas.openxmlformats.org/officeDocument/2006/relationships/image" Target="../media/image82.png"/><Relationship Id="rId23" Type="http://schemas.openxmlformats.org/officeDocument/2006/relationships/slide" Target="/ppt/slides/slide35.xml"/><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8.jpg"/><Relationship Id="rId4" Type="http://schemas.openxmlformats.org/officeDocument/2006/relationships/image" Target="../media/image47.png"/><Relationship Id="rId9" Type="http://schemas.openxmlformats.org/officeDocument/2006/relationships/image" Target="../media/image15.jpg"/><Relationship Id="rId26" Type="http://schemas.openxmlformats.org/officeDocument/2006/relationships/slide" Target="/ppt/slides/slide6.xml"/><Relationship Id="rId25" Type="http://schemas.openxmlformats.org/officeDocument/2006/relationships/slide" Target="/ppt/slides/slide35.xml"/><Relationship Id="rId28" Type="http://schemas.openxmlformats.org/officeDocument/2006/relationships/slide" Target="/ppt/slides/slide23.xml"/><Relationship Id="rId27" Type="http://schemas.openxmlformats.org/officeDocument/2006/relationships/slide" Target="/ppt/slides/slide13.xml"/><Relationship Id="rId5" Type="http://schemas.openxmlformats.org/officeDocument/2006/relationships/image" Target="../media/image16.png"/><Relationship Id="rId6" Type="http://schemas.openxmlformats.org/officeDocument/2006/relationships/image" Target="../media/image19.png"/><Relationship Id="rId29" Type="http://schemas.openxmlformats.org/officeDocument/2006/relationships/slide" Target="/ppt/slides/slide27.xml"/><Relationship Id="rId7" Type="http://schemas.openxmlformats.org/officeDocument/2006/relationships/image" Target="../media/image6.png"/><Relationship Id="rId8" Type="http://schemas.openxmlformats.org/officeDocument/2006/relationships/image" Target="../media/image4.png"/><Relationship Id="rId31" Type="http://schemas.openxmlformats.org/officeDocument/2006/relationships/slide" Target="/ppt/slides/slide41.xml"/><Relationship Id="rId30" Type="http://schemas.openxmlformats.org/officeDocument/2006/relationships/slide" Target="/ppt/slides/slide37.xml"/><Relationship Id="rId11" Type="http://schemas.openxmlformats.org/officeDocument/2006/relationships/slide" Target="/ppt/slides/slide28.xml"/><Relationship Id="rId10" Type="http://schemas.openxmlformats.org/officeDocument/2006/relationships/image" Target="../media/image115.png"/><Relationship Id="rId13" Type="http://schemas.openxmlformats.org/officeDocument/2006/relationships/slide" Target="/ppt/slides/slide32.xml"/><Relationship Id="rId12" Type="http://schemas.openxmlformats.org/officeDocument/2006/relationships/slide" Target="/ppt/slides/slide31.xml"/><Relationship Id="rId15" Type="http://schemas.openxmlformats.org/officeDocument/2006/relationships/slide" Target="/ppt/slides/slide35.xml"/><Relationship Id="rId14" Type="http://schemas.openxmlformats.org/officeDocument/2006/relationships/slide" Target="/ppt/slides/slide33.xml"/><Relationship Id="rId17" Type="http://schemas.openxmlformats.org/officeDocument/2006/relationships/image" Target="../media/image62.png"/><Relationship Id="rId16" Type="http://schemas.openxmlformats.org/officeDocument/2006/relationships/slide" Target="/ppt/slides/slide28.xml"/><Relationship Id="rId19" Type="http://schemas.openxmlformats.org/officeDocument/2006/relationships/image" Target="../media/image63.png"/><Relationship Id="rId18" Type="http://schemas.openxmlformats.org/officeDocument/2006/relationships/slide" Target="/ppt/slides/slide31.xml"/></Relationships>
</file>

<file path=ppt/slides/_rels/slide36.xml.rels><?xml version="1.0" encoding="UTF-8" standalone="yes"?><Relationships xmlns="http://schemas.openxmlformats.org/package/2006/relationships"><Relationship Id="rId20" Type="http://schemas.openxmlformats.org/officeDocument/2006/relationships/slide" Target="/ppt/slides/slide33.xml"/><Relationship Id="rId22" Type="http://schemas.openxmlformats.org/officeDocument/2006/relationships/slide" Target="/ppt/slides/slide35.xml"/><Relationship Id="rId21" Type="http://schemas.openxmlformats.org/officeDocument/2006/relationships/image" Target="../media/image81.png"/><Relationship Id="rId24" Type="http://schemas.openxmlformats.org/officeDocument/2006/relationships/image" Target="../media/image112.png"/><Relationship Id="rId23" Type="http://schemas.openxmlformats.org/officeDocument/2006/relationships/image" Target="../media/image82.png"/><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8.jpg"/><Relationship Id="rId4" Type="http://schemas.openxmlformats.org/officeDocument/2006/relationships/image" Target="../media/image16.png"/><Relationship Id="rId9" Type="http://schemas.openxmlformats.org/officeDocument/2006/relationships/image" Target="../media/image15.jpg"/><Relationship Id="rId26" Type="http://schemas.openxmlformats.org/officeDocument/2006/relationships/slide" Target="/ppt/slides/slide6.xml"/><Relationship Id="rId25" Type="http://schemas.openxmlformats.org/officeDocument/2006/relationships/slide" Target="/ppt/slides/slide36.xml"/><Relationship Id="rId28" Type="http://schemas.openxmlformats.org/officeDocument/2006/relationships/slide" Target="/ppt/slides/slide23.xml"/><Relationship Id="rId27" Type="http://schemas.openxmlformats.org/officeDocument/2006/relationships/slide" Target="/ppt/slides/slide13.xml"/><Relationship Id="rId5" Type="http://schemas.openxmlformats.org/officeDocument/2006/relationships/image" Target="../media/image19.png"/><Relationship Id="rId6" Type="http://schemas.openxmlformats.org/officeDocument/2006/relationships/image" Target="../media/image6.png"/><Relationship Id="rId29" Type="http://schemas.openxmlformats.org/officeDocument/2006/relationships/slide" Target="/ppt/slides/slide27.xml"/><Relationship Id="rId7" Type="http://schemas.openxmlformats.org/officeDocument/2006/relationships/image" Target="../media/image116.jpg"/><Relationship Id="rId8" Type="http://schemas.openxmlformats.org/officeDocument/2006/relationships/image" Target="../media/image4.png"/><Relationship Id="rId31" Type="http://schemas.openxmlformats.org/officeDocument/2006/relationships/slide" Target="/ppt/slides/slide41.xml"/><Relationship Id="rId30" Type="http://schemas.openxmlformats.org/officeDocument/2006/relationships/slide" Target="/ppt/slides/slide37.xml"/><Relationship Id="rId11" Type="http://schemas.openxmlformats.org/officeDocument/2006/relationships/slide" Target="/ppt/slides/slide31.xml"/><Relationship Id="rId10" Type="http://schemas.openxmlformats.org/officeDocument/2006/relationships/slide" Target="/ppt/slides/slide28.xml"/><Relationship Id="rId13" Type="http://schemas.openxmlformats.org/officeDocument/2006/relationships/slide" Target="/ppt/slides/slide33.xml"/><Relationship Id="rId12" Type="http://schemas.openxmlformats.org/officeDocument/2006/relationships/slide" Target="/ppt/slides/slide32.xml"/><Relationship Id="rId15" Type="http://schemas.openxmlformats.org/officeDocument/2006/relationships/slide" Target="/ppt/slides/slide28.xml"/><Relationship Id="rId14" Type="http://schemas.openxmlformats.org/officeDocument/2006/relationships/slide" Target="/ppt/slides/slide35.xml"/><Relationship Id="rId17" Type="http://schemas.openxmlformats.org/officeDocument/2006/relationships/slide" Target="/ppt/slides/slide31.xml"/><Relationship Id="rId16" Type="http://schemas.openxmlformats.org/officeDocument/2006/relationships/image" Target="../media/image62.png"/><Relationship Id="rId19" Type="http://schemas.openxmlformats.org/officeDocument/2006/relationships/slide" Target="/ppt/slides/slide32.xml"/><Relationship Id="rId18" Type="http://schemas.openxmlformats.org/officeDocument/2006/relationships/image" Target="../media/image6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30.png"/></Relationships>
</file>

<file path=ppt/slides/_rels/slide38.xml.rels><?xml version="1.0" encoding="UTF-8" standalone="yes"?><Relationships xmlns="http://schemas.openxmlformats.org/package/2006/relationships"><Relationship Id="rId20" Type="http://schemas.openxmlformats.org/officeDocument/2006/relationships/slide" Target="/ppt/slides/slide39.xml"/><Relationship Id="rId22" Type="http://schemas.openxmlformats.org/officeDocument/2006/relationships/slide" Target="/ppt/slides/slide38.xml"/><Relationship Id="rId21" Type="http://schemas.openxmlformats.org/officeDocument/2006/relationships/slide" Target="/ppt/slides/slide40.xml"/><Relationship Id="rId24" Type="http://schemas.openxmlformats.org/officeDocument/2006/relationships/slide" Target="/ppt/slides/slide13.xml"/><Relationship Id="rId23" Type="http://schemas.openxmlformats.org/officeDocument/2006/relationships/slide" Target="/ppt/slides/slide6.xml"/><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8.jpg"/><Relationship Id="rId4" Type="http://schemas.openxmlformats.org/officeDocument/2006/relationships/image" Target="../media/image16.png"/><Relationship Id="rId9" Type="http://schemas.openxmlformats.org/officeDocument/2006/relationships/image" Target="../media/image109.png"/><Relationship Id="rId26" Type="http://schemas.openxmlformats.org/officeDocument/2006/relationships/slide" Target="/ppt/slides/slide27.xml"/><Relationship Id="rId25" Type="http://schemas.openxmlformats.org/officeDocument/2006/relationships/slide" Target="/ppt/slides/slide23.xml"/><Relationship Id="rId28" Type="http://schemas.openxmlformats.org/officeDocument/2006/relationships/slide" Target="/ppt/slides/slide41.xml"/><Relationship Id="rId27" Type="http://schemas.openxmlformats.org/officeDocument/2006/relationships/slide" Target="/ppt/slides/slide37.xml"/><Relationship Id="rId5" Type="http://schemas.openxmlformats.org/officeDocument/2006/relationships/image" Target="../media/image19.png"/><Relationship Id="rId6" Type="http://schemas.openxmlformats.org/officeDocument/2006/relationships/image" Target="../media/image6.png"/><Relationship Id="rId7" Type="http://schemas.openxmlformats.org/officeDocument/2006/relationships/image" Target="../media/image4.png"/><Relationship Id="rId8" Type="http://schemas.openxmlformats.org/officeDocument/2006/relationships/image" Target="../media/image15.jpg"/><Relationship Id="rId11" Type="http://schemas.openxmlformats.org/officeDocument/2006/relationships/image" Target="../media/image118.png"/><Relationship Id="rId10" Type="http://schemas.openxmlformats.org/officeDocument/2006/relationships/image" Target="../media/image107.png"/><Relationship Id="rId13" Type="http://schemas.openxmlformats.org/officeDocument/2006/relationships/image" Target="../media/image113.png"/><Relationship Id="rId12" Type="http://schemas.openxmlformats.org/officeDocument/2006/relationships/image" Target="../media/image121.png"/><Relationship Id="rId15" Type="http://schemas.openxmlformats.org/officeDocument/2006/relationships/image" Target="../media/image110.png"/><Relationship Id="rId14" Type="http://schemas.openxmlformats.org/officeDocument/2006/relationships/image" Target="../media/image124.png"/><Relationship Id="rId17" Type="http://schemas.openxmlformats.org/officeDocument/2006/relationships/image" Target="../media/image137.png"/><Relationship Id="rId16" Type="http://schemas.openxmlformats.org/officeDocument/2006/relationships/image" Target="../media/image128.png"/><Relationship Id="rId19" Type="http://schemas.openxmlformats.org/officeDocument/2006/relationships/slide" Target="/ppt/slides/slide38.xml"/><Relationship Id="rId18" Type="http://schemas.openxmlformats.org/officeDocument/2006/relationships/image" Target="../media/image125.png"/></Relationships>
</file>

<file path=ppt/slides/_rels/slide39.xml.rels><?xml version="1.0" encoding="UTF-8" standalone="yes"?><Relationships xmlns="http://schemas.openxmlformats.org/package/2006/relationships"><Relationship Id="rId20" Type="http://schemas.openxmlformats.org/officeDocument/2006/relationships/image" Target="../media/image137.png"/><Relationship Id="rId22" Type="http://schemas.openxmlformats.org/officeDocument/2006/relationships/slide" Target="/ppt/slides/slide39.xml"/><Relationship Id="rId21" Type="http://schemas.openxmlformats.org/officeDocument/2006/relationships/image" Target="../media/image125.png"/><Relationship Id="rId24" Type="http://schemas.openxmlformats.org/officeDocument/2006/relationships/slide" Target="/ppt/slides/slide13.xml"/><Relationship Id="rId23" Type="http://schemas.openxmlformats.org/officeDocument/2006/relationships/slide" Target="/ppt/slides/slide6.xml"/><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8.jpg"/><Relationship Id="rId4" Type="http://schemas.openxmlformats.org/officeDocument/2006/relationships/image" Target="../media/image16.png"/><Relationship Id="rId9" Type="http://schemas.openxmlformats.org/officeDocument/2006/relationships/slide" Target="/ppt/slides/slide38.xml"/><Relationship Id="rId26" Type="http://schemas.openxmlformats.org/officeDocument/2006/relationships/slide" Target="/ppt/slides/slide27.xml"/><Relationship Id="rId25" Type="http://schemas.openxmlformats.org/officeDocument/2006/relationships/slide" Target="/ppt/slides/slide23.xml"/><Relationship Id="rId28" Type="http://schemas.openxmlformats.org/officeDocument/2006/relationships/slide" Target="/ppt/slides/slide41.xml"/><Relationship Id="rId27" Type="http://schemas.openxmlformats.org/officeDocument/2006/relationships/slide" Target="/ppt/slides/slide37.xml"/><Relationship Id="rId5" Type="http://schemas.openxmlformats.org/officeDocument/2006/relationships/image" Target="../media/image19.png"/><Relationship Id="rId6" Type="http://schemas.openxmlformats.org/officeDocument/2006/relationships/image" Target="../media/image6.png"/><Relationship Id="rId7" Type="http://schemas.openxmlformats.org/officeDocument/2006/relationships/image" Target="../media/image4.png"/><Relationship Id="rId8" Type="http://schemas.openxmlformats.org/officeDocument/2006/relationships/image" Target="../media/image15.jpg"/><Relationship Id="rId11" Type="http://schemas.openxmlformats.org/officeDocument/2006/relationships/slide" Target="/ppt/slides/slide40.xml"/><Relationship Id="rId10" Type="http://schemas.openxmlformats.org/officeDocument/2006/relationships/slide" Target="/ppt/slides/slide39.xml"/><Relationship Id="rId13" Type="http://schemas.openxmlformats.org/officeDocument/2006/relationships/image" Target="../media/image107.png"/><Relationship Id="rId12" Type="http://schemas.openxmlformats.org/officeDocument/2006/relationships/image" Target="../media/image109.png"/><Relationship Id="rId15" Type="http://schemas.openxmlformats.org/officeDocument/2006/relationships/image" Target="../media/image121.png"/><Relationship Id="rId14" Type="http://schemas.openxmlformats.org/officeDocument/2006/relationships/image" Target="../media/image118.png"/><Relationship Id="rId17" Type="http://schemas.openxmlformats.org/officeDocument/2006/relationships/image" Target="../media/image124.png"/><Relationship Id="rId16" Type="http://schemas.openxmlformats.org/officeDocument/2006/relationships/image" Target="../media/image113.png"/><Relationship Id="rId19" Type="http://schemas.openxmlformats.org/officeDocument/2006/relationships/image" Target="../media/image128.png"/><Relationship Id="rId18" Type="http://schemas.openxmlformats.org/officeDocument/2006/relationships/image" Target="../media/image110.png"/></Relationships>
</file>

<file path=ppt/slides/_rels/slide4.xml.rels><?xml version="1.0" encoding="UTF-8" standalone="yes"?><Relationships xmlns="http://schemas.openxmlformats.org/package/2006/relationships"><Relationship Id="rId20" Type="http://schemas.openxmlformats.org/officeDocument/2006/relationships/slide" Target="/ppt/slides/slide23.xml"/><Relationship Id="rId11" Type="http://schemas.openxmlformats.org/officeDocument/2006/relationships/image" Target="../media/image3.png"/><Relationship Id="rId22" Type="http://schemas.openxmlformats.org/officeDocument/2006/relationships/slide" Target="/ppt/slides/slide37.xml"/><Relationship Id="rId10" Type="http://schemas.openxmlformats.org/officeDocument/2006/relationships/slide" Target="/ppt/slides/slide5.xml"/><Relationship Id="rId21" Type="http://schemas.openxmlformats.org/officeDocument/2006/relationships/slide" Target="/ppt/slides/slide27.xml"/><Relationship Id="rId13" Type="http://schemas.openxmlformats.org/officeDocument/2006/relationships/image" Target="../media/image146.png"/><Relationship Id="rId12" Type="http://schemas.openxmlformats.org/officeDocument/2006/relationships/slide" Target="/ppt/slides/slide2.xml"/><Relationship Id="rId23" Type="http://schemas.openxmlformats.org/officeDocument/2006/relationships/slide" Target="/ppt/slides/slide41.xml"/><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8.jpg"/><Relationship Id="rId4" Type="http://schemas.openxmlformats.org/officeDocument/2006/relationships/image" Target="../media/image16.png"/><Relationship Id="rId9" Type="http://schemas.openxmlformats.org/officeDocument/2006/relationships/slide" Target="/ppt/slides/slide2.xml"/><Relationship Id="rId15" Type="http://schemas.openxmlformats.org/officeDocument/2006/relationships/image" Target="../media/image13.png"/><Relationship Id="rId14" Type="http://schemas.openxmlformats.org/officeDocument/2006/relationships/slide" Target="/ppt/slides/slide4.xml"/><Relationship Id="rId17" Type="http://schemas.openxmlformats.org/officeDocument/2006/relationships/slide" Target="/ppt/slides/slide4.xml"/><Relationship Id="rId16" Type="http://schemas.openxmlformats.org/officeDocument/2006/relationships/image" Target="../media/image15.jpg"/><Relationship Id="rId5" Type="http://schemas.openxmlformats.org/officeDocument/2006/relationships/image" Target="../media/image19.png"/><Relationship Id="rId19" Type="http://schemas.openxmlformats.org/officeDocument/2006/relationships/slide" Target="/ppt/slides/slide13.xml"/><Relationship Id="rId6" Type="http://schemas.openxmlformats.org/officeDocument/2006/relationships/image" Target="../media/image6.png"/><Relationship Id="rId18" Type="http://schemas.openxmlformats.org/officeDocument/2006/relationships/slide" Target="/ppt/slides/slide6.xml"/><Relationship Id="rId7" Type="http://schemas.openxmlformats.org/officeDocument/2006/relationships/image" Target="../media/image4.png"/><Relationship Id="rId8" Type="http://schemas.openxmlformats.org/officeDocument/2006/relationships/image" Target="../media/image7.png"/></Relationships>
</file>

<file path=ppt/slides/_rels/slide40.xml.rels><?xml version="1.0" encoding="UTF-8" standalone="yes"?><Relationships xmlns="http://schemas.openxmlformats.org/package/2006/relationships"><Relationship Id="rId20" Type="http://schemas.openxmlformats.org/officeDocument/2006/relationships/image" Target="../media/image125.png"/><Relationship Id="rId22" Type="http://schemas.openxmlformats.org/officeDocument/2006/relationships/slide" Target="/ppt/slides/slide6.xml"/><Relationship Id="rId21" Type="http://schemas.openxmlformats.org/officeDocument/2006/relationships/slide" Target="/ppt/slides/slide40.xml"/><Relationship Id="rId24" Type="http://schemas.openxmlformats.org/officeDocument/2006/relationships/slide" Target="/ppt/slides/slide23.xml"/><Relationship Id="rId23" Type="http://schemas.openxmlformats.org/officeDocument/2006/relationships/slide" Target="/ppt/slides/slide13.xml"/><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8.jpg"/><Relationship Id="rId4" Type="http://schemas.openxmlformats.org/officeDocument/2006/relationships/image" Target="../media/image16.png"/><Relationship Id="rId9" Type="http://schemas.openxmlformats.org/officeDocument/2006/relationships/slide" Target="/ppt/slides/slide38.xml"/><Relationship Id="rId26" Type="http://schemas.openxmlformats.org/officeDocument/2006/relationships/slide" Target="/ppt/slides/slide37.xml"/><Relationship Id="rId25" Type="http://schemas.openxmlformats.org/officeDocument/2006/relationships/slide" Target="/ppt/slides/slide27.xml"/><Relationship Id="rId27" Type="http://schemas.openxmlformats.org/officeDocument/2006/relationships/slide" Target="/ppt/slides/slide41.xml"/><Relationship Id="rId5" Type="http://schemas.openxmlformats.org/officeDocument/2006/relationships/image" Target="../media/image19.png"/><Relationship Id="rId6" Type="http://schemas.openxmlformats.org/officeDocument/2006/relationships/image" Target="../media/image6.png"/><Relationship Id="rId7" Type="http://schemas.openxmlformats.org/officeDocument/2006/relationships/image" Target="../media/image4.png"/><Relationship Id="rId8" Type="http://schemas.openxmlformats.org/officeDocument/2006/relationships/image" Target="../media/image15.jpg"/><Relationship Id="rId11" Type="http://schemas.openxmlformats.org/officeDocument/2006/relationships/image" Target="../media/image109.png"/><Relationship Id="rId10" Type="http://schemas.openxmlformats.org/officeDocument/2006/relationships/slide" Target="/ppt/slides/slide39.xml"/><Relationship Id="rId13" Type="http://schemas.openxmlformats.org/officeDocument/2006/relationships/image" Target="../media/image118.png"/><Relationship Id="rId12" Type="http://schemas.openxmlformats.org/officeDocument/2006/relationships/image" Target="../media/image107.png"/><Relationship Id="rId15" Type="http://schemas.openxmlformats.org/officeDocument/2006/relationships/image" Target="../media/image113.png"/><Relationship Id="rId14" Type="http://schemas.openxmlformats.org/officeDocument/2006/relationships/image" Target="../media/image121.png"/><Relationship Id="rId17" Type="http://schemas.openxmlformats.org/officeDocument/2006/relationships/image" Target="../media/image110.png"/><Relationship Id="rId16" Type="http://schemas.openxmlformats.org/officeDocument/2006/relationships/image" Target="../media/image124.png"/><Relationship Id="rId19" Type="http://schemas.openxmlformats.org/officeDocument/2006/relationships/image" Target="../media/image137.png"/><Relationship Id="rId18" Type="http://schemas.openxmlformats.org/officeDocument/2006/relationships/image" Target="../media/image1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8.jpg"/><Relationship Id="rId4" Type="http://schemas.openxmlformats.org/officeDocument/2006/relationships/image" Target="../media/image16.png"/><Relationship Id="rId9" Type="http://schemas.openxmlformats.org/officeDocument/2006/relationships/slide" Target="/ppt/slides/slide41.xml"/><Relationship Id="rId5" Type="http://schemas.openxmlformats.org/officeDocument/2006/relationships/image" Target="../media/image19.png"/><Relationship Id="rId6" Type="http://schemas.openxmlformats.org/officeDocument/2006/relationships/image" Target="../media/image6.png"/><Relationship Id="rId7" Type="http://schemas.openxmlformats.org/officeDocument/2006/relationships/image" Target="../media/image4.png"/><Relationship Id="rId8" Type="http://schemas.openxmlformats.org/officeDocument/2006/relationships/image" Target="../media/image15.jpg"/><Relationship Id="rId11" Type="http://schemas.openxmlformats.org/officeDocument/2006/relationships/slide" Target="/ppt/slides/slide13.xml"/><Relationship Id="rId10" Type="http://schemas.openxmlformats.org/officeDocument/2006/relationships/slide" Target="/ppt/slides/slide6.xml"/><Relationship Id="rId13" Type="http://schemas.openxmlformats.org/officeDocument/2006/relationships/slide" Target="/ppt/slides/slide27.xml"/><Relationship Id="rId12" Type="http://schemas.openxmlformats.org/officeDocument/2006/relationships/slide" Target="/ppt/slides/slide23.xml"/><Relationship Id="rId15" Type="http://schemas.openxmlformats.org/officeDocument/2006/relationships/slide" Target="/ppt/slides/slide41.xml"/><Relationship Id="rId14" Type="http://schemas.openxmlformats.org/officeDocument/2006/relationships/slide" Target="/ppt/slides/slide37.xml"/></Relationships>
</file>

<file path=ppt/slides/_rels/slide5.xml.rels><?xml version="1.0" encoding="UTF-8" standalone="yes"?><Relationships xmlns="http://schemas.openxmlformats.org/package/2006/relationships"><Relationship Id="rId20" Type="http://schemas.openxmlformats.org/officeDocument/2006/relationships/slide" Target="/ppt/slides/slide27.xml"/><Relationship Id="rId11" Type="http://schemas.openxmlformats.org/officeDocument/2006/relationships/image" Target="../media/image3.png"/><Relationship Id="rId22" Type="http://schemas.openxmlformats.org/officeDocument/2006/relationships/slide" Target="/ppt/slides/slide41.xml"/><Relationship Id="rId10" Type="http://schemas.openxmlformats.org/officeDocument/2006/relationships/slide" Target="/ppt/slides/slide2.xml"/><Relationship Id="rId21" Type="http://schemas.openxmlformats.org/officeDocument/2006/relationships/slide" Target="/ppt/slides/slide37.xml"/><Relationship Id="rId13" Type="http://schemas.openxmlformats.org/officeDocument/2006/relationships/slide" Target="/ppt/slides/slide3.xml"/><Relationship Id="rId12" Type="http://schemas.openxmlformats.org/officeDocument/2006/relationships/image" Target="../media/image146.png"/><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8.jpg"/><Relationship Id="rId4" Type="http://schemas.openxmlformats.org/officeDocument/2006/relationships/image" Target="../media/image16.png"/><Relationship Id="rId9" Type="http://schemas.openxmlformats.org/officeDocument/2006/relationships/image" Target="../media/image7.png"/><Relationship Id="rId15" Type="http://schemas.openxmlformats.org/officeDocument/2006/relationships/image" Target="../media/image15.jpg"/><Relationship Id="rId14" Type="http://schemas.openxmlformats.org/officeDocument/2006/relationships/image" Target="../media/image13.png"/><Relationship Id="rId17" Type="http://schemas.openxmlformats.org/officeDocument/2006/relationships/slide" Target="/ppt/slides/slide6.xml"/><Relationship Id="rId16" Type="http://schemas.openxmlformats.org/officeDocument/2006/relationships/slide" Target="/ppt/slides/slide5.xml"/><Relationship Id="rId5" Type="http://schemas.openxmlformats.org/officeDocument/2006/relationships/image" Target="../media/image19.png"/><Relationship Id="rId19" Type="http://schemas.openxmlformats.org/officeDocument/2006/relationships/slide" Target="/ppt/slides/slide23.xml"/><Relationship Id="rId6" Type="http://schemas.openxmlformats.org/officeDocument/2006/relationships/image" Target="../media/image6.png"/><Relationship Id="rId18" Type="http://schemas.openxmlformats.org/officeDocument/2006/relationships/slide" Target="/ppt/slides/slide13.xml"/><Relationship Id="rId7" Type="http://schemas.openxmlformats.org/officeDocument/2006/relationships/image" Target="../media/image4.png"/><Relationship Id="rId8" Type="http://schemas.openxmlformats.org/officeDocument/2006/relationships/slide" Target="/ppt/slid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6.png"/></Relationships>
</file>

<file path=ppt/slides/_rels/slide7.xml.rels><?xml version="1.0" encoding="UTF-8" standalone="yes"?><Relationships xmlns="http://schemas.openxmlformats.org/package/2006/relationships"><Relationship Id="rId11" Type="http://schemas.openxmlformats.org/officeDocument/2006/relationships/slide" Target="/ppt/slides/slide6.xml"/><Relationship Id="rId10" Type="http://schemas.openxmlformats.org/officeDocument/2006/relationships/slide" Target="/ppt/slides/slide7.xml"/><Relationship Id="rId13" Type="http://schemas.openxmlformats.org/officeDocument/2006/relationships/slide" Target="/ppt/slides/slide23.xml"/><Relationship Id="rId12" Type="http://schemas.openxmlformats.org/officeDocument/2006/relationships/slide" Target="/ppt/slides/slide13.xml"/><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8.jpg"/><Relationship Id="rId4" Type="http://schemas.openxmlformats.org/officeDocument/2006/relationships/image" Target="../media/image16.png"/><Relationship Id="rId9" Type="http://schemas.openxmlformats.org/officeDocument/2006/relationships/image" Target="../media/image15.jpg"/><Relationship Id="rId15" Type="http://schemas.openxmlformats.org/officeDocument/2006/relationships/slide" Target="/ppt/slides/slide37.xml"/><Relationship Id="rId14" Type="http://schemas.openxmlformats.org/officeDocument/2006/relationships/slide" Target="/ppt/slides/slide27.xml"/><Relationship Id="rId16" Type="http://schemas.openxmlformats.org/officeDocument/2006/relationships/slide" Target="/ppt/slides/slide41.xml"/><Relationship Id="rId5" Type="http://schemas.openxmlformats.org/officeDocument/2006/relationships/image" Target="../media/image19.png"/><Relationship Id="rId6" Type="http://schemas.openxmlformats.org/officeDocument/2006/relationships/image" Target="../media/image6.png"/><Relationship Id="rId7" Type="http://schemas.openxmlformats.org/officeDocument/2006/relationships/image" Target="../media/image4.png"/><Relationship Id="rId8" Type="http://schemas.openxmlformats.org/officeDocument/2006/relationships/slide" Target="/ppt/slides/slide8.xml"/></Relationships>
</file>

<file path=ppt/slides/_rels/slide8.xml.rels><?xml version="1.0" encoding="UTF-8" standalone="yes"?><Relationships xmlns="http://schemas.openxmlformats.org/package/2006/relationships"><Relationship Id="rId11" Type="http://schemas.openxmlformats.org/officeDocument/2006/relationships/slide" Target="/ppt/slides/slide8.xml"/><Relationship Id="rId10" Type="http://schemas.openxmlformats.org/officeDocument/2006/relationships/image" Target="../media/image15.jpg"/><Relationship Id="rId13" Type="http://schemas.openxmlformats.org/officeDocument/2006/relationships/slide" Target="/ppt/slides/slide13.xml"/><Relationship Id="rId12" Type="http://schemas.openxmlformats.org/officeDocument/2006/relationships/slide" Target="/ppt/slides/slide6.xml"/><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8.jpg"/><Relationship Id="rId4" Type="http://schemas.openxmlformats.org/officeDocument/2006/relationships/image" Target="../media/image16.png"/><Relationship Id="rId9" Type="http://schemas.openxmlformats.org/officeDocument/2006/relationships/slide" Target="/ppt/slides/slide7.xml"/><Relationship Id="rId15" Type="http://schemas.openxmlformats.org/officeDocument/2006/relationships/slide" Target="/ppt/slides/slide27.xml"/><Relationship Id="rId14" Type="http://schemas.openxmlformats.org/officeDocument/2006/relationships/slide" Target="/ppt/slides/slide23.xml"/><Relationship Id="rId17" Type="http://schemas.openxmlformats.org/officeDocument/2006/relationships/slide" Target="/ppt/slides/slide41.xml"/><Relationship Id="rId16" Type="http://schemas.openxmlformats.org/officeDocument/2006/relationships/slide" Target="/ppt/slides/slide37.xml"/><Relationship Id="rId5" Type="http://schemas.openxmlformats.org/officeDocument/2006/relationships/image" Target="../media/image19.png"/><Relationship Id="rId6" Type="http://schemas.openxmlformats.org/officeDocument/2006/relationships/image" Target="../media/image6.png"/><Relationship Id="rId7" Type="http://schemas.openxmlformats.org/officeDocument/2006/relationships/image" Target="../media/image4.png"/><Relationship Id="rId8" Type="http://schemas.openxmlformats.org/officeDocument/2006/relationships/slide" Target="/ppt/slides/slide9.xml"/></Relationships>
</file>

<file path=ppt/slides/_rels/slide9.xml.rels><?xml version="1.0" encoding="UTF-8" standalone="yes"?><Relationships xmlns="http://schemas.openxmlformats.org/package/2006/relationships"><Relationship Id="rId11" Type="http://schemas.openxmlformats.org/officeDocument/2006/relationships/slide" Target="/ppt/slides/slide9.xml"/><Relationship Id="rId10" Type="http://schemas.openxmlformats.org/officeDocument/2006/relationships/image" Target="../media/image15.jpg"/><Relationship Id="rId13" Type="http://schemas.openxmlformats.org/officeDocument/2006/relationships/slide" Target="/ppt/slides/slide13.xml"/><Relationship Id="rId12" Type="http://schemas.openxmlformats.org/officeDocument/2006/relationships/slide" Target="/ppt/slides/slide6.xml"/><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8.jpg"/><Relationship Id="rId4" Type="http://schemas.openxmlformats.org/officeDocument/2006/relationships/image" Target="../media/image16.png"/><Relationship Id="rId9" Type="http://schemas.openxmlformats.org/officeDocument/2006/relationships/slide" Target="/ppt/slides/slide8.xml"/><Relationship Id="rId15" Type="http://schemas.openxmlformats.org/officeDocument/2006/relationships/slide" Target="/ppt/slides/slide27.xml"/><Relationship Id="rId14" Type="http://schemas.openxmlformats.org/officeDocument/2006/relationships/slide" Target="/ppt/slides/slide23.xml"/><Relationship Id="rId17" Type="http://schemas.openxmlformats.org/officeDocument/2006/relationships/slide" Target="/ppt/slides/slide41.xml"/><Relationship Id="rId16" Type="http://schemas.openxmlformats.org/officeDocument/2006/relationships/slide" Target="/ppt/slides/slide37.xml"/><Relationship Id="rId5" Type="http://schemas.openxmlformats.org/officeDocument/2006/relationships/image" Target="../media/image19.png"/><Relationship Id="rId6" Type="http://schemas.openxmlformats.org/officeDocument/2006/relationships/image" Target="../media/image6.png"/><Relationship Id="rId7" Type="http://schemas.openxmlformats.org/officeDocument/2006/relationships/image" Target="../media/image4.png"/><Relationship Id="rId8" Type="http://schemas.openxmlformats.org/officeDocument/2006/relationships/slide" Target="/ppt/slides/slide10.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
          <p:cNvPicPr preferRelativeResize="0"/>
          <p:nvPr/>
        </p:nvPicPr>
        <p:blipFill rotWithShape="1">
          <a:blip r:embed="rId3">
            <a:alphaModFix/>
          </a:blip>
          <a:srcRect b="0" l="0" r="0" t="0"/>
          <a:stretch/>
        </p:blipFill>
        <p:spPr>
          <a:xfrm>
            <a:off x="2781670" y="998475"/>
            <a:ext cx="3580659" cy="31465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p10"/>
          <p:cNvPicPr preferRelativeResize="0"/>
          <p:nvPr/>
        </p:nvPicPr>
        <p:blipFill rotWithShape="1">
          <a:blip r:embed="rId3">
            <a:alphaModFix/>
          </a:blip>
          <a:srcRect b="0" l="0" r="0" t="0"/>
          <a:stretch/>
        </p:blipFill>
        <p:spPr>
          <a:xfrm>
            <a:off x="249504" y="49450"/>
            <a:ext cx="695125" cy="695125"/>
          </a:xfrm>
          <a:prstGeom prst="rect">
            <a:avLst/>
          </a:prstGeom>
          <a:noFill/>
          <a:ln>
            <a:noFill/>
          </a:ln>
        </p:spPr>
      </p:pic>
      <p:sp>
        <p:nvSpPr>
          <p:cNvPr id="329" name="Google Shape;329;p10"/>
          <p:cNvSpPr/>
          <p:nvPr/>
        </p:nvSpPr>
        <p:spPr>
          <a:xfrm>
            <a:off x="1243025" y="192875"/>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10"/>
          <p:cNvSpPr/>
          <p:nvPr/>
        </p:nvSpPr>
        <p:spPr>
          <a:xfrm>
            <a:off x="2324238" y="192875"/>
            <a:ext cx="300000" cy="300000"/>
          </a:xfrm>
          <a:prstGeom prst="ellipse">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1" name="Google Shape;331;p10"/>
          <p:cNvPicPr preferRelativeResize="0"/>
          <p:nvPr/>
        </p:nvPicPr>
        <p:blipFill rotWithShape="1">
          <a:blip r:embed="rId4">
            <a:alphaModFix/>
          </a:blip>
          <a:srcRect b="0" l="0" r="0" t="0"/>
          <a:stretch/>
        </p:blipFill>
        <p:spPr>
          <a:xfrm>
            <a:off x="2360137" y="228775"/>
            <a:ext cx="228200" cy="228200"/>
          </a:xfrm>
          <a:prstGeom prst="rect">
            <a:avLst/>
          </a:prstGeom>
          <a:noFill/>
          <a:ln>
            <a:noFill/>
          </a:ln>
        </p:spPr>
      </p:pic>
      <p:sp>
        <p:nvSpPr>
          <p:cNvPr id="332" name="Google Shape;332;p10"/>
          <p:cNvSpPr/>
          <p:nvPr/>
        </p:nvSpPr>
        <p:spPr>
          <a:xfrm>
            <a:off x="356066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3" name="Google Shape;333;p10"/>
          <p:cNvPicPr preferRelativeResize="0"/>
          <p:nvPr/>
        </p:nvPicPr>
        <p:blipFill rotWithShape="1">
          <a:blip r:embed="rId5">
            <a:alphaModFix/>
          </a:blip>
          <a:srcRect b="0" l="0" r="0" t="0"/>
          <a:stretch/>
        </p:blipFill>
        <p:spPr>
          <a:xfrm>
            <a:off x="3596563" y="243488"/>
            <a:ext cx="228200" cy="198755"/>
          </a:xfrm>
          <a:prstGeom prst="rect">
            <a:avLst/>
          </a:prstGeom>
          <a:noFill/>
          <a:ln>
            <a:noFill/>
          </a:ln>
        </p:spPr>
      </p:pic>
      <p:sp>
        <p:nvSpPr>
          <p:cNvPr id="334" name="Google Shape;334;p10"/>
          <p:cNvSpPr/>
          <p:nvPr/>
        </p:nvSpPr>
        <p:spPr>
          <a:xfrm>
            <a:off x="4757788"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10"/>
          <p:cNvSpPr txBox="1"/>
          <p:nvPr/>
        </p:nvSpPr>
        <p:spPr>
          <a:xfrm>
            <a:off x="4757788" y="135125"/>
            <a:ext cx="210175" cy="4154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336" name="Google Shape;336;p10"/>
          <p:cNvSpPr/>
          <p:nvPr/>
        </p:nvSpPr>
        <p:spPr>
          <a:xfrm>
            <a:off x="594501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10"/>
          <p:cNvSpPr txBox="1"/>
          <p:nvPr/>
        </p:nvSpPr>
        <p:spPr>
          <a:xfrm>
            <a:off x="5945013" y="135125"/>
            <a:ext cx="259350" cy="4154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338" name="Google Shape;338;p10"/>
          <p:cNvSpPr/>
          <p:nvPr/>
        </p:nvSpPr>
        <p:spPr>
          <a:xfrm>
            <a:off x="711211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9" name="Google Shape;339;p10"/>
          <p:cNvPicPr preferRelativeResize="0"/>
          <p:nvPr/>
        </p:nvPicPr>
        <p:blipFill rotWithShape="1">
          <a:blip r:embed="rId6">
            <a:alphaModFix/>
          </a:blip>
          <a:srcRect b="0" l="0" r="0" t="0"/>
          <a:stretch/>
        </p:blipFill>
        <p:spPr>
          <a:xfrm>
            <a:off x="7148013" y="239750"/>
            <a:ext cx="228200" cy="206258"/>
          </a:xfrm>
          <a:prstGeom prst="rect">
            <a:avLst/>
          </a:prstGeom>
          <a:noFill/>
          <a:ln>
            <a:noFill/>
          </a:ln>
        </p:spPr>
      </p:pic>
      <p:sp>
        <p:nvSpPr>
          <p:cNvPr id="340" name="Google Shape;340;p10"/>
          <p:cNvSpPr/>
          <p:nvPr/>
        </p:nvSpPr>
        <p:spPr>
          <a:xfrm>
            <a:off x="8227125"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1" name="Google Shape;341;p10"/>
          <p:cNvPicPr preferRelativeResize="0"/>
          <p:nvPr/>
        </p:nvPicPr>
        <p:blipFill rotWithShape="1">
          <a:blip r:embed="rId7">
            <a:alphaModFix/>
          </a:blip>
          <a:srcRect b="0" l="0" r="0" t="0"/>
          <a:stretch/>
        </p:blipFill>
        <p:spPr>
          <a:xfrm>
            <a:off x="8263000" y="234463"/>
            <a:ext cx="228225" cy="216814"/>
          </a:xfrm>
          <a:prstGeom prst="rect">
            <a:avLst/>
          </a:prstGeom>
          <a:noFill/>
          <a:ln>
            <a:noFill/>
          </a:ln>
        </p:spPr>
      </p:pic>
      <p:sp>
        <p:nvSpPr>
          <p:cNvPr id="342" name="Google Shape;342;p10"/>
          <p:cNvSpPr/>
          <p:nvPr/>
        </p:nvSpPr>
        <p:spPr>
          <a:xfrm flipH="1" rot="10800000">
            <a:off x="302850" y="790590"/>
            <a:ext cx="8538300" cy="63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43" name="Google Shape;343;p10"/>
          <p:cNvSpPr txBox="1"/>
          <p:nvPr>
            <p:ph type="ctrTitle"/>
          </p:nvPr>
        </p:nvSpPr>
        <p:spPr>
          <a:xfrm>
            <a:off x="1558775" y="1590326"/>
            <a:ext cx="5945100" cy="1034099"/>
          </a:xfrm>
          <a:prstGeom prst="rect">
            <a:avLst/>
          </a:prstGeom>
          <a:noFill/>
          <a:ln>
            <a:noFill/>
          </a:ln>
        </p:spPr>
        <p:txBody>
          <a:bodyPr anchorCtr="0" anchor="b" bIns="91425" lIns="91425" spcFirstLastPara="1" rIns="91425" wrap="square" tIns="91425">
            <a:spAutoFit/>
          </a:bodyPr>
          <a:lstStyle/>
          <a:p>
            <a:pPr indent="0" lvl="0" marL="0" rtl="0" algn="ctr">
              <a:lnSpc>
                <a:spcPct val="115000"/>
              </a:lnSpc>
              <a:spcBef>
                <a:spcPts val="0"/>
              </a:spcBef>
              <a:spcAft>
                <a:spcPts val="0"/>
              </a:spcAft>
              <a:buSzPts val="5200"/>
              <a:buNone/>
            </a:pPr>
            <a:r>
              <a:rPr b="1" lang="en" sz="2400">
                <a:solidFill>
                  <a:srgbClr val="EF8600"/>
                </a:solidFill>
                <a:latin typeface="Roboto"/>
                <a:ea typeface="Roboto"/>
                <a:cs typeface="Roboto"/>
                <a:sym typeface="Roboto"/>
              </a:rPr>
              <a:t>Do you anticipate any changes in energy  consumption in the near future?</a:t>
            </a:r>
            <a:endParaRPr b="1" sz="2400">
              <a:solidFill>
                <a:srgbClr val="EF8600"/>
              </a:solidFill>
              <a:latin typeface="Roboto"/>
              <a:ea typeface="Roboto"/>
              <a:cs typeface="Roboto"/>
              <a:sym typeface="Roboto"/>
            </a:endParaRPr>
          </a:p>
        </p:txBody>
      </p:sp>
      <p:sp>
        <p:nvSpPr>
          <p:cNvPr id="344" name="Google Shape;344;p10">
            <a:hlinkClick action="ppaction://hlinksldjump" r:id="rId8"/>
          </p:cNvPr>
          <p:cNvSpPr/>
          <p:nvPr/>
        </p:nvSpPr>
        <p:spPr>
          <a:xfrm>
            <a:off x="2552700" y="2933700"/>
            <a:ext cx="4067100" cy="6951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10"/>
          <p:cNvSpPr txBox="1"/>
          <p:nvPr>
            <p:ph type="ctrTitle"/>
          </p:nvPr>
        </p:nvSpPr>
        <p:spPr>
          <a:xfrm>
            <a:off x="3560675" y="2998868"/>
            <a:ext cx="1941300" cy="520882"/>
          </a:xfrm>
          <a:prstGeom prst="rect">
            <a:avLst/>
          </a:prstGeom>
          <a:noFill/>
          <a:ln>
            <a:noFill/>
          </a:ln>
        </p:spPr>
        <p:txBody>
          <a:bodyPr anchorCtr="0" anchor="b" bIns="91425" lIns="91425" spcFirstLastPara="1" rIns="91425" wrap="square" tIns="91425">
            <a:spAutoFit/>
          </a:bodyPr>
          <a:lstStyle/>
          <a:p>
            <a:pPr indent="0" lvl="0" marL="0" rtl="0" algn="l">
              <a:lnSpc>
                <a:spcPct val="115000"/>
              </a:lnSpc>
              <a:spcBef>
                <a:spcPts val="0"/>
              </a:spcBef>
              <a:spcAft>
                <a:spcPts val="0"/>
              </a:spcAft>
              <a:buSzPts val="5200"/>
              <a:buNone/>
            </a:pPr>
            <a:r>
              <a:rPr lang="en" sz="1900">
                <a:solidFill>
                  <a:srgbClr val="EF8600"/>
                </a:solidFill>
                <a:latin typeface="Roboto"/>
                <a:ea typeface="Roboto"/>
                <a:cs typeface="Roboto"/>
                <a:sym typeface="Roboto"/>
              </a:rPr>
              <a:t>Next Question</a:t>
            </a:r>
            <a:endParaRPr sz="1900">
              <a:solidFill>
                <a:srgbClr val="EF8600"/>
              </a:solidFill>
              <a:latin typeface="Roboto"/>
              <a:ea typeface="Roboto"/>
              <a:cs typeface="Roboto"/>
              <a:sym typeface="Roboto"/>
            </a:endParaRPr>
          </a:p>
        </p:txBody>
      </p:sp>
      <p:sp>
        <p:nvSpPr>
          <p:cNvPr id="346" name="Google Shape;346;p10"/>
          <p:cNvSpPr/>
          <p:nvPr/>
        </p:nvSpPr>
        <p:spPr>
          <a:xfrm>
            <a:off x="5440075" y="3128550"/>
            <a:ext cx="610800" cy="305400"/>
          </a:xfrm>
          <a:prstGeom prst="stripedRightArrow">
            <a:avLst>
              <a:gd fmla="val 50000" name="adj1"/>
              <a:gd fmla="val 50000" name="adj2"/>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10">
            <a:hlinkClick action="ppaction://hlinksldjump" r:id="rId9"/>
          </p:cNvPr>
          <p:cNvSpPr txBox="1"/>
          <p:nvPr>
            <p:ph type="ctrTitle"/>
          </p:nvPr>
        </p:nvSpPr>
        <p:spPr>
          <a:xfrm>
            <a:off x="3615600" y="3799999"/>
            <a:ext cx="1941300" cy="397001"/>
          </a:xfrm>
          <a:prstGeom prst="rect">
            <a:avLst/>
          </a:prstGeom>
          <a:noFill/>
          <a:ln>
            <a:noFill/>
          </a:ln>
        </p:spPr>
        <p:txBody>
          <a:bodyPr anchorCtr="0" anchor="b" bIns="91425" lIns="91425" spcFirstLastPara="1" rIns="91425" wrap="square" tIns="91425">
            <a:spAutoFit/>
          </a:bodyPr>
          <a:lstStyle/>
          <a:p>
            <a:pPr indent="0" lvl="0" marL="0" rtl="0" algn="ctr">
              <a:lnSpc>
                <a:spcPct val="115000"/>
              </a:lnSpc>
              <a:spcBef>
                <a:spcPts val="0"/>
              </a:spcBef>
              <a:spcAft>
                <a:spcPts val="0"/>
              </a:spcAft>
              <a:buSzPts val="5200"/>
              <a:buNone/>
            </a:pPr>
            <a:r>
              <a:rPr b="1" lang="en" sz="1200">
                <a:solidFill>
                  <a:srgbClr val="EF8600"/>
                </a:solidFill>
                <a:latin typeface="Roboto"/>
                <a:ea typeface="Roboto"/>
                <a:cs typeface="Roboto"/>
                <a:sym typeface="Roboto"/>
              </a:rPr>
              <a:t>PREVIOUS QUESTION</a:t>
            </a:r>
            <a:endParaRPr b="1" sz="1200">
              <a:solidFill>
                <a:srgbClr val="EF8600"/>
              </a:solidFill>
              <a:latin typeface="Roboto"/>
              <a:ea typeface="Roboto"/>
              <a:cs typeface="Roboto"/>
              <a:sym typeface="Roboto"/>
            </a:endParaRPr>
          </a:p>
        </p:txBody>
      </p:sp>
      <p:sp>
        <p:nvSpPr>
          <p:cNvPr id="348" name="Google Shape;348;p10"/>
          <p:cNvSpPr/>
          <p:nvPr/>
        </p:nvSpPr>
        <p:spPr>
          <a:xfrm>
            <a:off x="3962400" y="4895850"/>
            <a:ext cx="104700" cy="1047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10"/>
          <p:cNvSpPr/>
          <p:nvPr/>
        </p:nvSpPr>
        <p:spPr>
          <a:xfrm>
            <a:off x="4195075" y="4895850"/>
            <a:ext cx="104700" cy="104700"/>
          </a:xfrm>
          <a:prstGeom prst="ellipse">
            <a:avLst/>
          </a:pr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10"/>
          <p:cNvSpPr/>
          <p:nvPr/>
        </p:nvSpPr>
        <p:spPr>
          <a:xfrm>
            <a:off x="4427750" y="4895850"/>
            <a:ext cx="104700" cy="1047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10"/>
          <p:cNvSpPr/>
          <p:nvPr/>
        </p:nvSpPr>
        <p:spPr>
          <a:xfrm>
            <a:off x="4660425" y="4895850"/>
            <a:ext cx="104700" cy="1047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10"/>
          <p:cNvSpPr/>
          <p:nvPr/>
        </p:nvSpPr>
        <p:spPr>
          <a:xfrm>
            <a:off x="4893100" y="4895850"/>
            <a:ext cx="104700" cy="104700"/>
          </a:xfrm>
          <a:prstGeom prst="ellipse">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3" name="Google Shape;353;p10"/>
          <p:cNvPicPr preferRelativeResize="0"/>
          <p:nvPr/>
        </p:nvPicPr>
        <p:blipFill rotWithShape="1">
          <a:blip r:embed="rId10">
            <a:alphaModFix/>
          </a:blip>
          <a:srcRect b="0" l="0" r="0" t="0"/>
          <a:stretch/>
        </p:blipFill>
        <p:spPr>
          <a:xfrm>
            <a:off x="1320297" y="268787"/>
            <a:ext cx="145456" cy="148167"/>
          </a:xfrm>
          <a:prstGeom prst="rect">
            <a:avLst/>
          </a:prstGeom>
          <a:noFill/>
          <a:ln>
            <a:noFill/>
          </a:ln>
        </p:spPr>
      </p:pic>
      <p:sp>
        <p:nvSpPr>
          <p:cNvPr id="354" name="Google Shape;354;p10">
            <a:hlinkClick action="ppaction://hlinksldjump" r:id="rId11"/>
          </p:cNvPr>
          <p:cNvSpPr txBox="1"/>
          <p:nvPr/>
        </p:nvSpPr>
        <p:spPr>
          <a:xfrm>
            <a:off x="1087625" y="492875"/>
            <a:ext cx="61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Us?</a:t>
            </a:r>
            <a:endParaRPr b="0" i="0" sz="800" u="none" cap="none" strike="noStrike">
              <a:solidFill>
                <a:srgbClr val="000000"/>
              </a:solidFill>
              <a:latin typeface="Roboto"/>
              <a:ea typeface="Roboto"/>
              <a:cs typeface="Roboto"/>
              <a:sym typeface="Roboto"/>
            </a:endParaRPr>
          </a:p>
        </p:txBody>
      </p:sp>
      <p:sp>
        <p:nvSpPr>
          <p:cNvPr id="355" name="Google Shape;355;p10">
            <a:hlinkClick action="ppaction://hlinksldjump" r:id="rId12"/>
          </p:cNvPr>
          <p:cNvSpPr txBox="1"/>
          <p:nvPr/>
        </p:nvSpPr>
        <p:spPr>
          <a:xfrm>
            <a:off x="220838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Discovery</a:t>
            </a:r>
            <a:endParaRPr b="0" i="0" sz="800" u="none" cap="none" strike="noStrike">
              <a:solidFill>
                <a:srgbClr val="000000"/>
              </a:solidFill>
              <a:latin typeface="Roboto"/>
              <a:ea typeface="Roboto"/>
              <a:cs typeface="Roboto"/>
              <a:sym typeface="Roboto"/>
            </a:endParaRPr>
          </a:p>
        </p:txBody>
      </p:sp>
      <p:sp>
        <p:nvSpPr>
          <p:cNvPr id="356" name="Google Shape;356;p10">
            <a:hlinkClick action="ppaction://hlinksldjump" r:id="rId13"/>
          </p:cNvPr>
          <p:cNvSpPr txBox="1"/>
          <p:nvPr/>
        </p:nvSpPr>
        <p:spPr>
          <a:xfrm>
            <a:off x="337003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Solar?</a:t>
            </a:r>
            <a:endParaRPr b="0" i="0" sz="800" u="none" cap="none" strike="noStrike">
              <a:solidFill>
                <a:srgbClr val="000000"/>
              </a:solidFill>
              <a:latin typeface="Roboto"/>
              <a:ea typeface="Roboto"/>
              <a:cs typeface="Roboto"/>
              <a:sym typeface="Roboto"/>
            </a:endParaRPr>
          </a:p>
        </p:txBody>
      </p:sp>
      <p:sp>
        <p:nvSpPr>
          <p:cNvPr id="357" name="Google Shape;357;p10">
            <a:hlinkClick action="ppaction://hlinksldjump" r:id="rId14"/>
          </p:cNvPr>
          <p:cNvSpPr txBox="1"/>
          <p:nvPr/>
        </p:nvSpPr>
        <p:spPr>
          <a:xfrm>
            <a:off x="4567163" y="492875"/>
            <a:ext cx="770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Us vs Them</a:t>
            </a:r>
            <a:endParaRPr b="0" i="0" sz="800" u="none" cap="none" strike="noStrike">
              <a:solidFill>
                <a:srgbClr val="000000"/>
              </a:solidFill>
              <a:latin typeface="Roboto"/>
              <a:ea typeface="Roboto"/>
              <a:cs typeface="Roboto"/>
              <a:sym typeface="Roboto"/>
            </a:endParaRPr>
          </a:p>
        </p:txBody>
      </p:sp>
      <p:sp>
        <p:nvSpPr>
          <p:cNvPr id="358" name="Google Shape;358;p10">
            <a:hlinkClick action="ppaction://hlinksldjump" r:id="rId15"/>
          </p:cNvPr>
          <p:cNvSpPr txBox="1"/>
          <p:nvPr/>
        </p:nvSpPr>
        <p:spPr>
          <a:xfrm>
            <a:off x="5909788" y="492875"/>
            <a:ext cx="490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FAQ</a:t>
            </a:r>
            <a:endParaRPr b="0" i="0" sz="800" u="none" cap="none" strike="noStrike">
              <a:solidFill>
                <a:srgbClr val="000000"/>
              </a:solidFill>
              <a:latin typeface="Roboto"/>
              <a:ea typeface="Roboto"/>
              <a:cs typeface="Roboto"/>
              <a:sym typeface="Roboto"/>
            </a:endParaRPr>
          </a:p>
        </p:txBody>
      </p:sp>
      <p:sp>
        <p:nvSpPr>
          <p:cNvPr id="359" name="Google Shape;359;p10">
            <a:hlinkClick action="ppaction://hlinksldjump" r:id="rId16"/>
          </p:cNvPr>
          <p:cNvSpPr txBox="1"/>
          <p:nvPr/>
        </p:nvSpPr>
        <p:spPr>
          <a:xfrm>
            <a:off x="6917463"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Next Steps</a:t>
            </a:r>
            <a:endParaRPr b="0" i="0" sz="800" u="none" cap="none" strike="noStrike">
              <a:solidFill>
                <a:srgbClr val="000000"/>
              </a:solidFill>
              <a:latin typeface="Roboto"/>
              <a:ea typeface="Roboto"/>
              <a:cs typeface="Roboto"/>
              <a:sym typeface="Roboto"/>
            </a:endParaRPr>
          </a:p>
        </p:txBody>
      </p:sp>
      <p:sp>
        <p:nvSpPr>
          <p:cNvPr id="360" name="Google Shape;360;p10">
            <a:hlinkClick action="ppaction://hlinksldjump" r:id="rId17"/>
          </p:cNvPr>
          <p:cNvSpPr txBox="1"/>
          <p:nvPr/>
        </p:nvSpPr>
        <p:spPr>
          <a:xfrm>
            <a:off x="8032475" y="492875"/>
            <a:ext cx="835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Your System</a:t>
            </a:r>
            <a:endParaRPr b="0" i="0" sz="800" u="none" cap="none" strike="noStrike">
              <a:solidFill>
                <a:srgbClr val="000000"/>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id="365" name="Google Shape;365;p11"/>
          <p:cNvPicPr preferRelativeResize="0"/>
          <p:nvPr/>
        </p:nvPicPr>
        <p:blipFill rotWithShape="1">
          <a:blip r:embed="rId3">
            <a:alphaModFix/>
          </a:blip>
          <a:srcRect b="0" l="0" r="0" t="0"/>
          <a:stretch/>
        </p:blipFill>
        <p:spPr>
          <a:xfrm>
            <a:off x="249504" y="49450"/>
            <a:ext cx="695125" cy="695125"/>
          </a:xfrm>
          <a:prstGeom prst="rect">
            <a:avLst/>
          </a:prstGeom>
          <a:noFill/>
          <a:ln>
            <a:noFill/>
          </a:ln>
        </p:spPr>
      </p:pic>
      <p:sp>
        <p:nvSpPr>
          <p:cNvPr id="366" name="Google Shape;366;p11"/>
          <p:cNvSpPr/>
          <p:nvPr/>
        </p:nvSpPr>
        <p:spPr>
          <a:xfrm>
            <a:off x="1243025" y="192875"/>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11"/>
          <p:cNvSpPr/>
          <p:nvPr/>
        </p:nvSpPr>
        <p:spPr>
          <a:xfrm>
            <a:off x="2324238" y="192875"/>
            <a:ext cx="300000" cy="300000"/>
          </a:xfrm>
          <a:prstGeom prst="ellipse">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8" name="Google Shape;368;p11"/>
          <p:cNvPicPr preferRelativeResize="0"/>
          <p:nvPr/>
        </p:nvPicPr>
        <p:blipFill rotWithShape="1">
          <a:blip r:embed="rId4">
            <a:alphaModFix/>
          </a:blip>
          <a:srcRect b="0" l="0" r="0" t="0"/>
          <a:stretch/>
        </p:blipFill>
        <p:spPr>
          <a:xfrm>
            <a:off x="2360137" y="228775"/>
            <a:ext cx="228200" cy="228200"/>
          </a:xfrm>
          <a:prstGeom prst="rect">
            <a:avLst/>
          </a:prstGeom>
          <a:noFill/>
          <a:ln>
            <a:noFill/>
          </a:ln>
        </p:spPr>
      </p:pic>
      <p:sp>
        <p:nvSpPr>
          <p:cNvPr id="369" name="Google Shape;369;p11"/>
          <p:cNvSpPr/>
          <p:nvPr/>
        </p:nvSpPr>
        <p:spPr>
          <a:xfrm>
            <a:off x="356066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0" name="Google Shape;370;p11"/>
          <p:cNvPicPr preferRelativeResize="0"/>
          <p:nvPr/>
        </p:nvPicPr>
        <p:blipFill rotWithShape="1">
          <a:blip r:embed="rId5">
            <a:alphaModFix/>
          </a:blip>
          <a:srcRect b="0" l="0" r="0" t="0"/>
          <a:stretch/>
        </p:blipFill>
        <p:spPr>
          <a:xfrm>
            <a:off x="3596563" y="243488"/>
            <a:ext cx="228200" cy="198755"/>
          </a:xfrm>
          <a:prstGeom prst="rect">
            <a:avLst/>
          </a:prstGeom>
          <a:noFill/>
          <a:ln>
            <a:noFill/>
          </a:ln>
        </p:spPr>
      </p:pic>
      <p:sp>
        <p:nvSpPr>
          <p:cNvPr id="371" name="Google Shape;371;p11"/>
          <p:cNvSpPr/>
          <p:nvPr/>
        </p:nvSpPr>
        <p:spPr>
          <a:xfrm>
            <a:off x="4757788"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11"/>
          <p:cNvSpPr txBox="1"/>
          <p:nvPr/>
        </p:nvSpPr>
        <p:spPr>
          <a:xfrm>
            <a:off x="4757788" y="135125"/>
            <a:ext cx="23575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373" name="Google Shape;373;p11"/>
          <p:cNvSpPr/>
          <p:nvPr/>
        </p:nvSpPr>
        <p:spPr>
          <a:xfrm>
            <a:off x="594501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11"/>
          <p:cNvSpPr txBox="1"/>
          <p:nvPr/>
        </p:nvSpPr>
        <p:spPr>
          <a:xfrm>
            <a:off x="5945013" y="135125"/>
            <a:ext cx="235750" cy="4154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375" name="Google Shape;375;p11"/>
          <p:cNvSpPr/>
          <p:nvPr/>
        </p:nvSpPr>
        <p:spPr>
          <a:xfrm>
            <a:off x="711211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6" name="Google Shape;376;p11"/>
          <p:cNvPicPr preferRelativeResize="0"/>
          <p:nvPr/>
        </p:nvPicPr>
        <p:blipFill rotWithShape="1">
          <a:blip r:embed="rId6">
            <a:alphaModFix/>
          </a:blip>
          <a:srcRect b="0" l="0" r="0" t="0"/>
          <a:stretch/>
        </p:blipFill>
        <p:spPr>
          <a:xfrm>
            <a:off x="7148013" y="239750"/>
            <a:ext cx="228200" cy="206258"/>
          </a:xfrm>
          <a:prstGeom prst="rect">
            <a:avLst/>
          </a:prstGeom>
          <a:noFill/>
          <a:ln>
            <a:noFill/>
          </a:ln>
        </p:spPr>
      </p:pic>
      <p:sp>
        <p:nvSpPr>
          <p:cNvPr id="377" name="Google Shape;377;p11"/>
          <p:cNvSpPr/>
          <p:nvPr/>
        </p:nvSpPr>
        <p:spPr>
          <a:xfrm>
            <a:off x="8227125"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8" name="Google Shape;378;p11"/>
          <p:cNvPicPr preferRelativeResize="0"/>
          <p:nvPr/>
        </p:nvPicPr>
        <p:blipFill rotWithShape="1">
          <a:blip r:embed="rId7">
            <a:alphaModFix/>
          </a:blip>
          <a:srcRect b="0" l="0" r="0" t="0"/>
          <a:stretch/>
        </p:blipFill>
        <p:spPr>
          <a:xfrm>
            <a:off x="8263000" y="234463"/>
            <a:ext cx="228225" cy="216814"/>
          </a:xfrm>
          <a:prstGeom prst="rect">
            <a:avLst/>
          </a:prstGeom>
          <a:noFill/>
          <a:ln>
            <a:noFill/>
          </a:ln>
        </p:spPr>
      </p:pic>
      <p:sp>
        <p:nvSpPr>
          <p:cNvPr id="379" name="Google Shape;379;p11"/>
          <p:cNvSpPr/>
          <p:nvPr/>
        </p:nvSpPr>
        <p:spPr>
          <a:xfrm flipH="1" rot="10800000">
            <a:off x="302850" y="790590"/>
            <a:ext cx="8538300" cy="63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80" name="Google Shape;380;p11"/>
          <p:cNvSpPr txBox="1"/>
          <p:nvPr>
            <p:ph type="ctrTitle"/>
          </p:nvPr>
        </p:nvSpPr>
        <p:spPr>
          <a:xfrm>
            <a:off x="1558775" y="1590326"/>
            <a:ext cx="5945100" cy="1034099"/>
          </a:xfrm>
          <a:prstGeom prst="rect">
            <a:avLst/>
          </a:prstGeom>
          <a:noFill/>
          <a:ln>
            <a:noFill/>
          </a:ln>
        </p:spPr>
        <p:txBody>
          <a:bodyPr anchorCtr="0" anchor="b" bIns="91425" lIns="91425" spcFirstLastPara="1" rIns="91425" wrap="square" tIns="91425">
            <a:spAutoFit/>
          </a:bodyPr>
          <a:lstStyle/>
          <a:p>
            <a:pPr indent="0" lvl="0" marL="0" rtl="0" algn="ctr">
              <a:lnSpc>
                <a:spcPct val="115000"/>
              </a:lnSpc>
              <a:spcBef>
                <a:spcPts val="0"/>
              </a:spcBef>
              <a:spcAft>
                <a:spcPts val="0"/>
              </a:spcAft>
              <a:buSzPts val="5200"/>
              <a:buNone/>
            </a:pPr>
            <a:r>
              <a:rPr b="1" lang="en" sz="2400">
                <a:solidFill>
                  <a:srgbClr val="EF8600"/>
                </a:solidFill>
                <a:latin typeface="Roboto"/>
                <a:ea typeface="Roboto"/>
                <a:cs typeface="Roboto"/>
                <a:sym typeface="Roboto"/>
              </a:rPr>
              <a:t>How do you typically pay your Federal taxes each year?</a:t>
            </a:r>
            <a:endParaRPr b="1" sz="2400">
              <a:solidFill>
                <a:srgbClr val="EF8600"/>
              </a:solidFill>
              <a:latin typeface="Roboto"/>
              <a:ea typeface="Roboto"/>
              <a:cs typeface="Roboto"/>
              <a:sym typeface="Roboto"/>
            </a:endParaRPr>
          </a:p>
        </p:txBody>
      </p:sp>
      <p:sp>
        <p:nvSpPr>
          <p:cNvPr id="381" name="Google Shape;381;p11">
            <a:hlinkClick action="ppaction://hlinksldjump" r:id="rId8"/>
          </p:cNvPr>
          <p:cNvSpPr/>
          <p:nvPr/>
        </p:nvSpPr>
        <p:spPr>
          <a:xfrm>
            <a:off x="2552700" y="2933700"/>
            <a:ext cx="4067100" cy="6951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11"/>
          <p:cNvSpPr txBox="1"/>
          <p:nvPr>
            <p:ph type="ctrTitle"/>
          </p:nvPr>
        </p:nvSpPr>
        <p:spPr>
          <a:xfrm>
            <a:off x="3560675" y="2998868"/>
            <a:ext cx="1941300" cy="520882"/>
          </a:xfrm>
          <a:prstGeom prst="rect">
            <a:avLst/>
          </a:prstGeom>
          <a:noFill/>
          <a:ln>
            <a:noFill/>
          </a:ln>
        </p:spPr>
        <p:txBody>
          <a:bodyPr anchorCtr="0" anchor="b" bIns="91425" lIns="91425" spcFirstLastPara="1" rIns="91425" wrap="square" tIns="91425">
            <a:spAutoFit/>
          </a:bodyPr>
          <a:lstStyle/>
          <a:p>
            <a:pPr indent="0" lvl="0" marL="0" rtl="0" algn="l">
              <a:lnSpc>
                <a:spcPct val="115000"/>
              </a:lnSpc>
              <a:spcBef>
                <a:spcPts val="0"/>
              </a:spcBef>
              <a:spcAft>
                <a:spcPts val="0"/>
              </a:spcAft>
              <a:buSzPts val="5200"/>
              <a:buNone/>
            </a:pPr>
            <a:r>
              <a:rPr lang="en" sz="1900">
                <a:solidFill>
                  <a:srgbClr val="EF8600"/>
                </a:solidFill>
                <a:latin typeface="Roboto"/>
                <a:ea typeface="Roboto"/>
                <a:cs typeface="Roboto"/>
                <a:sym typeface="Roboto"/>
              </a:rPr>
              <a:t>Next Question</a:t>
            </a:r>
            <a:endParaRPr sz="1900">
              <a:solidFill>
                <a:srgbClr val="EF8600"/>
              </a:solidFill>
              <a:latin typeface="Roboto"/>
              <a:ea typeface="Roboto"/>
              <a:cs typeface="Roboto"/>
              <a:sym typeface="Roboto"/>
            </a:endParaRPr>
          </a:p>
        </p:txBody>
      </p:sp>
      <p:sp>
        <p:nvSpPr>
          <p:cNvPr id="383" name="Google Shape;383;p11"/>
          <p:cNvSpPr/>
          <p:nvPr/>
        </p:nvSpPr>
        <p:spPr>
          <a:xfrm>
            <a:off x="5440075" y="3128550"/>
            <a:ext cx="610800" cy="305400"/>
          </a:xfrm>
          <a:prstGeom prst="stripedRightArrow">
            <a:avLst>
              <a:gd fmla="val 50000" name="adj1"/>
              <a:gd fmla="val 50000" name="adj2"/>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11">
            <a:hlinkClick action="ppaction://hlinksldjump" r:id="rId9"/>
          </p:cNvPr>
          <p:cNvSpPr txBox="1"/>
          <p:nvPr>
            <p:ph type="ctrTitle"/>
          </p:nvPr>
        </p:nvSpPr>
        <p:spPr>
          <a:xfrm>
            <a:off x="3615600" y="3799999"/>
            <a:ext cx="1941300" cy="397001"/>
          </a:xfrm>
          <a:prstGeom prst="rect">
            <a:avLst/>
          </a:prstGeom>
          <a:noFill/>
          <a:ln>
            <a:noFill/>
          </a:ln>
        </p:spPr>
        <p:txBody>
          <a:bodyPr anchorCtr="0" anchor="b" bIns="91425" lIns="91425" spcFirstLastPara="1" rIns="91425" wrap="square" tIns="91425">
            <a:spAutoFit/>
          </a:bodyPr>
          <a:lstStyle/>
          <a:p>
            <a:pPr indent="0" lvl="0" marL="0" rtl="0" algn="ctr">
              <a:lnSpc>
                <a:spcPct val="115000"/>
              </a:lnSpc>
              <a:spcBef>
                <a:spcPts val="0"/>
              </a:spcBef>
              <a:spcAft>
                <a:spcPts val="0"/>
              </a:spcAft>
              <a:buSzPts val="5200"/>
              <a:buNone/>
            </a:pPr>
            <a:r>
              <a:rPr b="1" lang="en" sz="1200">
                <a:solidFill>
                  <a:srgbClr val="EF8600"/>
                </a:solidFill>
                <a:latin typeface="Roboto"/>
                <a:ea typeface="Roboto"/>
                <a:cs typeface="Roboto"/>
                <a:sym typeface="Roboto"/>
              </a:rPr>
              <a:t>PREVIOUS QUESTION</a:t>
            </a:r>
            <a:endParaRPr b="1" sz="1200">
              <a:solidFill>
                <a:srgbClr val="EF8600"/>
              </a:solidFill>
              <a:latin typeface="Roboto"/>
              <a:ea typeface="Roboto"/>
              <a:cs typeface="Roboto"/>
              <a:sym typeface="Roboto"/>
            </a:endParaRPr>
          </a:p>
        </p:txBody>
      </p:sp>
      <p:sp>
        <p:nvSpPr>
          <p:cNvPr id="385" name="Google Shape;385;p11"/>
          <p:cNvSpPr/>
          <p:nvPr/>
        </p:nvSpPr>
        <p:spPr>
          <a:xfrm>
            <a:off x="3962400" y="4895850"/>
            <a:ext cx="104700" cy="1047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11"/>
          <p:cNvSpPr/>
          <p:nvPr/>
        </p:nvSpPr>
        <p:spPr>
          <a:xfrm>
            <a:off x="4195075" y="4895850"/>
            <a:ext cx="104700" cy="104700"/>
          </a:xfrm>
          <a:prstGeom prst="ellipse">
            <a:avLst/>
          </a:pr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11"/>
          <p:cNvSpPr/>
          <p:nvPr/>
        </p:nvSpPr>
        <p:spPr>
          <a:xfrm>
            <a:off x="4427750" y="4895850"/>
            <a:ext cx="104700" cy="1047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11"/>
          <p:cNvSpPr/>
          <p:nvPr/>
        </p:nvSpPr>
        <p:spPr>
          <a:xfrm>
            <a:off x="4660425" y="4895850"/>
            <a:ext cx="104700" cy="1047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11"/>
          <p:cNvSpPr/>
          <p:nvPr/>
        </p:nvSpPr>
        <p:spPr>
          <a:xfrm>
            <a:off x="4893100" y="4895850"/>
            <a:ext cx="104700" cy="1047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0" name="Google Shape;390;p11"/>
          <p:cNvPicPr preferRelativeResize="0"/>
          <p:nvPr/>
        </p:nvPicPr>
        <p:blipFill rotWithShape="1">
          <a:blip r:embed="rId10">
            <a:alphaModFix/>
          </a:blip>
          <a:srcRect b="0" l="0" r="0" t="0"/>
          <a:stretch/>
        </p:blipFill>
        <p:spPr>
          <a:xfrm>
            <a:off x="1320297" y="268787"/>
            <a:ext cx="145456" cy="148167"/>
          </a:xfrm>
          <a:prstGeom prst="rect">
            <a:avLst/>
          </a:prstGeom>
          <a:noFill/>
          <a:ln>
            <a:noFill/>
          </a:ln>
        </p:spPr>
      </p:pic>
      <p:sp>
        <p:nvSpPr>
          <p:cNvPr id="391" name="Google Shape;391;p11">
            <a:hlinkClick action="ppaction://hlinksldjump" r:id="rId11"/>
          </p:cNvPr>
          <p:cNvSpPr txBox="1"/>
          <p:nvPr/>
        </p:nvSpPr>
        <p:spPr>
          <a:xfrm>
            <a:off x="1087625" y="492875"/>
            <a:ext cx="61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Us?</a:t>
            </a:r>
            <a:endParaRPr b="0" i="0" sz="800" u="none" cap="none" strike="noStrike">
              <a:solidFill>
                <a:srgbClr val="000000"/>
              </a:solidFill>
              <a:latin typeface="Roboto"/>
              <a:ea typeface="Roboto"/>
              <a:cs typeface="Roboto"/>
              <a:sym typeface="Roboto"/>
            </a:endParaRPr>
          </a:p>
        </p:txBody>
      </p:sp>
      <p:sp>
        <p:nvSpPr>
          <p:cNvPr id="392" name="Google Shape;392;p11">
            <a:hlinkClick action="ppaction://hlinksldjump" r:id="rId12"/>
          </p:cNvPr>
          <p:cNvSpPr txBox="1"/>
          <p:nvPr/>
        </p:nvSpPr>
        <p:spPr>
          <a:xfrm>
            <a:off x="220838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Discovery</a:t>
            </a:r>
            <a:endParaRPr b="0" i="0" sz="800" u="none" cap="none" strike="noStrike">
              <a:solidFill>
                <a:srgbClr val="000000"/>
              </a:solidFill>
              <a:latin typeface="Roboto"/>
              <a:ea typeface="Roboto"/>
              <a:cs typeface="Roboto"/>
              <a:sym typeface="Roboto"/>
            </a:endParaRPr>
          </a:p>
        </p:txBody>
      </p:sp>
      <p:sp>
        <p:nvSpPr>
          <p:cNvPr id="393" name="Google Shape;393;p11">
            <a:hlinkClick action="ppaction://hlinksldjump" r:id="rId13"/>
          </p:cNvPr>
          <p:cNvSpPr txBox="1"/>
          <p:nvPr/>
        </p:nvSpPr>
        <p:spPr>
          <a:xfrm>
            <a:off x="337003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Solar?</a:t>
            </a:r>
            <a:endParaRPr b="0" i="0" sz="800" u="none" cap="none" strike="noStrike">
              <a:solidFill>
                <a:srgbClr val="000000"/>
              </a:solidFill>
              <a:latin typeface="Roboto"/>
              <a:ea typeface="Roboto"/>
              <a:cs typeface="Roboto"/>
              <a:sym typeface="Roboto"/>
            </a:endParaRPr>
          </a:p>
        </p:txBody>
      </p:sp>
      <p:sp>
        <p:nvSpPr>
          <p:cNvPr id="394" name="Google Shape;394;p11">
            <a:hlinkClick action="ppaction://hlinksldjump" r:id="rId14"/>
          </p:cNvPr>
          <p:cNvSpPr txBox="1"/>
          <p:nvPr/>
        </p:nvSpPr>
        <p:spPr>
          <a:xfrm>
            <a:off x="4567163" y="492875"/>
            <a:ext cx="770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Us vs Them</a:t>
            </a:r>
            <a:endParaRPr b="0" i="0" sz="800" u="none" cap="none" strike="noStrike">
              <a:solidFill>
                <a:srgbClr val="000000"/>
              </a:solidFill>
              <a:latin typeface="Roboto"/>
              <a:ea typeface="Roboto"/>
              <a:cs typeface="Roboto"/>
              <a:sym typeface="Roboto"/>
            </a:endParaRPr>
          </a:p>
        </p:txBody>
      </p:sp>
      <p:sp>
        <p:nvSpPr>
          <p:cNvPr id="395" name="Google Shape;395;p11">
            <a:hlinkClick action="ppaction://hlinksldjump" r:id="rId15"/>
          </p:cNvPr>
          <p:cNvSpPr txBox="1"/>
          <p:nvPr/>
        </p:nvSpPr>
        <p:spPr>
          <a:xfrm>
            <a:off x="5909788" y="492875"/>
            <a:ext cx="490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FAQ</a:t>
            </a:r>
            <a:endParaRPr b="0" i="0" sz="800" u="none" cap="none" strike="noStrike">
              <a:solidFill>
                <a:srgbClr val="000000"/>
              </a:solidFill>
              <a:latin typeface="Roboto"/>
              <a:ea typeface="Roboto"/>
              <a:cs typeface="Roboto"/>
              <a:sym typeface="Roboto"/>
            </a:endParaRPr>
          </a:p>
        </p:txBody>
      </p:sp>
      <p:sp>
        <p:nvSpPr>
          <p:cNvPr id="396" name="Google Shape;396;p11">
            <a:hlinkClick action="ppaction://hlinksldjump" r:id="rId16"/>
          </p:cNvPr>
          <p:cNvSpPr txBox="1"/>
          <p:nvPr/>
        </p:nvSpPr>
        <p:spPr>
          <a:xfrm>
            <a:off x="6917463"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Next Steps</a:t>
            </a:r>
            <a:endParaRPr b="0" i="0" sz="800" u="none" cap="none" strike="noStrike">
              <a:solidFill>
                <a:srgbClr val="000000"/>
              </a:solidFill>
              <a:latin typeface="Roboto"/>
              <a:ea typeface="Roboto"/>
              <a:cs typeface="Roboto"/>
              <a:sym typeface="Roboto"/>
            </a:endParaRPr>
          </a:p>
        </p:txBody>
      </p:sp>
      <p:sp>
        <p:nvSpPr>
          <p:cNvPr id="397" name="Google Shape;397;p11">
            <a:hlinkClick action="ppaction://hlinksldjump" r:id="rId17"/>
          </p:cNvPr>
          <p:cNvSpPr txBox="1"/>
          <p:nvPr/>
        </p:nvSpPr>
        <p:spPr>
          <a:xfrm>
            <a:off x="8032475" y="492875"/>
            <a:ext cx="835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Your System</a:t>
            </a:r>
            <a:endParaRPr b="0" i="0" sz="800" u="none" cap="none" strike="noStrike">
              <a:solidFill>
                <a:srgbClr val="000000"/>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p12"/>
          <p:cNvPicPr preferRelativeResize="0"/>
          <p:nvPr/>
        </p:nvPicPr>
        <p:blipFill rotWithShape="1">
          <a:blip r:embed="rId3">
            <a:alphaModFix/>
          </a:blip>
          <a:srcRect b="0" l="0" r="0" t="0"/>
          <a:stretch/>
        </p:blipFill>
        <p:spPr>
          <a:xfrm>
            <a:off x="249504" y="49450"/>
            <a:ext cx="695125" cy="695125"/>
          </a:xfrm>
          <a:prstGeom prst="rect">
            <a:avLst/>
          </a:prstGeom>
          <a:noFill/>
          <a:ln>
            <a:noFill/>
          </a:ln>
        </p:spPr>
      </p:pic>
      <p:sp>
        <p:nvSpPr>
          <p:cNvPr id="403" name="Google Shape;403;p12"/>
          <p:cNvSpPr/>
          <p:nvPr/>
        </p:nvSpPr>
        <p:spPr>
          <a:xfrm>
            <a:off x="1243025" y="192875"/>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12"/>
          <p:cNvSpPr/>
          <p:nvPr/>
        </p:nvSpPr>
        <p:spPr>
          <a:xfrm>
            <a:off x="2324238" y="192875"/>
            <a:ext cx="300000" cy="300000"/>
          </a:xfrm>
          <a:prstGeom prst="ellipse">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5" name="Google Shape;405;p12"/>
          <p:cNvPicPr preferRelativeResize="0"/>
          <p:nvPr/>
        </p:nvPicPr>
        <p:blipFill rotWithShape="1">
          <a:blip r:embed="rId4">
            <a:alphaModFix/>
          </a:blip>
          <a:srcRect b="0" l="0" r="0" t="0"/>
          <a:stretch/>
        </p:blipFill>
        <p:spPr>
          <a:xfrm>
            <a:off x="2360137" y="228775"/>
            <a:ext cx="228200" cy="228200"/>
          </a:xfrm>
          <a:prstGeom prst="rect">
            <a:avLst/>
          </a:prstGeom>
          <a:noFill/>
          <a:ln>
            <a:noFill/>
          </a:ln>
        </p:spPr>
      </p:pic>
      <p:sp>
        <p:nvSpPr>
          <p:cNvPr id="406" name="Google Shape;406;p12"/>
          <p:cNvSpPr/>
          <p:nvPr/>
        </p:nvSpPr>
        <p:spPr>
          <a:xfrm>
            <a:off x="356066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7" name="Google Shape;407;p12"/>
          <p:cNvPicPr preferRelativeResize="0"/>
          <p:nvPr/>
        </p:nvPicPr>
        <p:blipFill rotWithShape="1">
          <a:blip r:embed="rId5">
            <a:alphaModFix/>
          </a:blip>
          <a:srcRect b="0" l="0" r="0" t="0"/>
          <a:stretch/>
        </p:blipFill>
        <p:spPr>
          <a:xfrm>
            <a:off x="3596563" y="243488"/>
            <a:ext cx="228200" cy="198755"/>
          </a:xfrm>
          <a:prstGeom prst="rect">
            <a:avLst/>
          </a:prstGeom>
          <a:noFill/>
          <a:ln>
            <a:noFill/>
          </a:ln>
        </p:spPr>
      </p:pic>
      <p:sp>
        <p:nvSpPr>
          <p:cNvPr id="408" name="Google Shape;408;p12"/>
          <p:cNvSpPr/>
          <p:nvPr/>
        </p:nvSpPr>
        <p:spPr>
          <a:xfrm>
            <a:off x="4757788"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12"/>
          <p:cNvSpPr txBox="1"/>
          <p:nvPr/>
        </p:nvSpPr>
        <p:spPr>
          <a:xfrm>
            <a:off x="4757788" y="135125"/>
            <a:ext cx="210175" cy="4154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410" name="Google Shape;410;p12"/>
          <p:cNvSpPr/>
          <p:nvPr/>
        </p:nvSpPr>
        <p:spPr>
          <a:xfrm>
            <a:off x="594501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12"/>
          <p:cNvSpPr txBox="1"/>
          <p:nvPr/>
        </p:nvSpPr>
        <p:spPr>
          <a:xfrm>
            <a:off x="5945013" y="135125"/>
            <a:ext cx="223337" cy="4154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412" name="Google Shape;412;p12"/>
          <p:cNvSpPr/>
          <p:nvPr/>
        </p:nvSpPr>
        <p:spPr>
          <a:xfrm>
            <a:off x="711211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3" name="Google Shape;413;p12"/>
          <p:cNvPicPr preferRelativeResize="0"/>
          <p:nvPr/>
        </p:nvPicPr>
        <p:blipFill rotWithShape="1">
          <a:blip r:embed="rId6">
            <a:alphaModFix/>
          </a:blip>
          <a:srcRect b="0" l="0" r="0" t="0"/>
          <a:stretch/>
        </p:blipFill>
        <p:spPr>
          <a:xfrm>
            <a:off x="7148013" y="239750"/>
            <a:ext cx="228200" cy="206258"/>
          </a:xfrm>
          <a:prstGeom prst="rect">
            <a:avLst/>
          </a:prstGeom>
          <a:noFill/>
          <a:ln>
            <a:noFill/>
          </a:ln>
        </p:spPr>
      </p:pic>
      <p:sp>
        <p:nvSpPr>
          <p:cNvPr id="414" name="Google Shape;414;p12"/>
          <p:cNvSpPr/>
          <p:nvPr/>
        </p:nvSpPr>
        <p:spPr>
          <a:xfrm>
            <a:off x="8227125"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5" name="Google Shape;415;p12"/>
          <p:cNvPicPr preferRelativeResize="0"/>
          <p:nvPr/>
        </p:nvPicPr>
        <p:blipFill rotWithShape="1">
          <a:blip r:embed="rId7">
            <a:alphaModFix/>
          </a:blip>
          <a:srcRect b="0" l="0" r="0" t="0"/>
          <a:stretch/>
        </p:blipFill>
        <p:spPr>
          <a:xfrm>
            <a:off x="8263000" y="234463"/>
            <a:ext cx="228225" cy="216814"/>
          </a:xfrm>
          <a:prstGeom prst="rect">
            <a:avLst/>
          </a:prstGeom>
          <a:noFill/>
          <a:ln>
            <a:noFill/>
          </a:ln>
        </p:spPr>
      </p:pic>
      <p:sp>
        <p:nvSpPr>
          <p:cNvPr id="416" name="Google Shape;416;p12"/>
          <p:cNvSpPr/>
          <p:nvPr/>
        </p:nvSpPr>
        <p:spPr>
          <a:xfrm flipH="1" rot="10800000">
            <a:off x="302850" y="790590"/>
            <a:ext cx="8538300" cy="63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17" name="Google Shape;417;p12"/>
          <p:cNvSpPr txBox="1"/>
          <p:nvPr>
            <p:ph type="ctrTitle"/>
          </p:nvPr>
        </p:nvSpPr>
        <p:spPr>
          <a:xfrm>
            <a:off x="1558775" y="1590326"/>
            <a:ext cx="5945100" cy="1034099"/>
          </a:xfrm>
          <a:prstGeom prst="rect">
            <a:avLst/>
          </a:prstGeom>
          <a:noFill/>
          <a:ln>
            <a:noFill/>
          </a:ln>
        </p:spPr>
        <p:txBody>
          <a:bodyPr anchorCtr="0" anchor="b" bIns="91425" lIns="91425" spcFirstLastPara="1" rIns="91425" wrap="square" tIns="91425">
            <a:spAutoFit/>
          </a:bodyPr>
          <a:lstStyle/>
          <a:p>
            <a:pPr indent="0" lvl="0" marL="0" rtl="0" algn="ctr">
              <a:lnSpc>
                <a:spcPct val="115000"/>
              </a:lnSpc>
              <a:spcBef>
                <a:spcPts val="0"/>
              </a:spcBef>
              <a:spcAft>
                <a:spcPts val="0"/>
              </a:spcAft>
              <a:buSzPts val="5200"/>
              <a:buNone/>
            </a:pPr>
            <a:r>
              <a:rPr b="1" lang="en" sz="2400">
                <a:solidFill>
                  <a:srgbClr val="EF8600"/>
                </a:solidFill>
                <a:latin typeface="Roboto"/>
                <a:ea typeface="Roboto"/>
                <a:cs typeface="Roboto"/>
                <a:sym typeface="Roboto"/>
              </a:rPr>
              <a:t>What are your biggest goals and  concerns with going solar?</a:t>
            </a:r>
            <a:endParaRPr b="1" sz="2400">
              <a:solidFill>
                <a:srgbClr val="EF8600"/>
              </a:solidFill>
              <a:latin typeface="Roboto"/>
              <a:ea typeface="Roboto"/>
              <a:cs typeface="Roboto"/>
              <a:sym typeface="Roboto"/>
            </a:endParaRPr>
          </a:p>
        </p:txBody>
      </p:sp>
      <p:sp>
        <p:nvSpPr>
          <p:cNvPr id="418" name="Google Shape;418;p12">
            <a:hlinkClick action="ppaction://hlinksldjump" r:id="rId8"/>
          </p:cNvPr>
          <p:cNvSpPr/>
          <p:nvPr/>
        </p:nvSpPr>
        <p:spPr>
          <a:xfrm>
            <a:off x="2552700" y="2933700"/>
            <a:ext cx="4067100" cy="6951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12"/>
          <p:cNvSpPr txBox="1"/>
          <p:nvPr>
            <p:ph type="ctrTitle"/>
          </p:nvPr>
        </p:nvSpPr>
        <p:spPr>
          <a:xfrm>
            <a:off x="2954150" y="2998868"/>
            <a:ext cx="2732400" cy="520882"/>
          </a:xfrm>
          <a:prstGeom prst="rect">
            <a:avLst/>
          </a:prstGeom>
          <a:noFill/>
          <a:ln>
            <a:noFill/>
          </a:ln>
        </p:spPr>
        <p:txBody>
          <a:bodyPr anchorCtr="0" anchor="b" bIns="91425" lIns="91425" spcFirstLastPara="1" rIns="91425" wrap="square" tIns="91425">
            <a:spAutoFit/>
          </a:bodyPr>
          <a:lstStyle/>
          <a:p>
            <a:pPr indent="0" lvl="0" marL="0" rtl="0" algn="l">
              <a:lnSpc>
                <a:spcPct val="115000"/>
              </a:lnSpc>
              <a:spcBef>
                <a:spcPts val="0"/>
              </a:spcBef>
              <a:spcAft>
                <a:spcPts val="0"/>
              </a:spcAft>
              <a:buSzPts val="5200"/>
              <a:buNone/>
            </a:pPr>
            <a:r>
              <a:rPr lang="en" sz="1900">
                <a:solidFill>
                  <a:srgbClr val="EF8600"/>
                </a:solidFill>
                <a:latin typeface="Roboto"/>
                <a:ea typeface="Roboto"/>
                <a:cs typeface="Roboto"/>
                <a:sym typeface="Roboto"/>
              </a:rPr>
              <a:t>See How Solar  Helps</a:t>
            </a:r>
            <a:endParaRPr sz="1900">
              <a:solidFill>
                <a:srgbClr val="EF8600"/>
              </a:solidFill>
              <a:latin typeface="Roboto"/>
              <a:ea typeface="Roboto"/>
              <a:cs typeface="Roboto"/>
              <a:sym typeface="Roboto"/>
            </a:endParaRPr>
          </a:p>
        </p:txBody>
      </p:sp>
      <p:sp>
        <p:nvSpPr>
          <p:cNvPr id="420" name="Google Shape;420;p12"/>
          <p:cNvSpPr/>
          <p:nvPr/>
        </p:nvSpPr>
        <p:spPr>
          <a:xfrm>
            <a:off x="5686550" y="3128550"/>
            <a:ext cx="610800" cy="305400"/>
          </a:xfrm>
          <a:prstGeom prst="stripedRightArrow">
            <a:avLst>
              <a:gd fmla="val 50000" name="adj1"/>
              <a:gd fmla="val 50000" name="adj2"/>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12">
            <a:hlinkClick action="ppaction://hlinksldjump" r:id="rId9"/>
          </p:cNvPr>
          <p:cNvSpPr txBox="1"/>
          <p:nvPr>
            <p:ph type="ctrTitle"/>
          </p:nvPr>
        </p:nvSpPr>
        <p:spPr>
          <a:xfrm>
            <a:off x="3615600" y="3799999"/>
            <a:ext cx="1941300" cy="397001"/>
          </a:xfrm>
          <a:prstGeom prst="rect">
            <a:avLst/>
          </a:prstGeom>
          <a:noFill/>
          <a:ln>
            <a:noFill/>
          </a:ln>
        </p:spPr>
        <p:txBody>
          <a:bodyPr anchorCtr="0" anchor="b" bIns="91425" lIns="91425" spcFirstLastPara="1" rIns="91425" wrap="square" tIns="91425">
            <a:spAutoFit/>
          </a:bodyPr>
          <a:lstStyle/>
          <a:p>
            <a:pPr indent="0" lvl="0" marL="0" rtl="0" algn="ctr">
              <a:lnSpc>
                <a:spcPct val="115000"/>
              </a:lnSpc>
              <a:spcBef>
                <a:spcPts val="0"/>
              </a:spcBef>
              <a:spcAft>
                <a:spcPts val="0"/>
              </a:spcAft>
              <a:buSzPts val="5200"/>
              <a:buNone/>
            </a:pPr>
            <a:r>
              <a:rPr b="1" lang="en" sz="1200">
                <a:solidFill>
                  <a:srgbClr val="EF8600"/>
                </a:solidFill>
                <a:latin typeface="Roboto"/>
                <a:ea typeface="Roboto"/>
                <a:cs typeface="Roboto"/>
                <a:sym typeface="Roboto"/>
              </a:rPr>
              <a:t>PREVIOUS QUESTION</a:t>
            </a:r>
            <a:endParaRPr b="1" sz="1200">
              <a:solidFill>
                <a:srgbClr val="EF8600"/>
              </a:solidFill>
              <a:latin typeface="Roboto"/>
              <a:ea typeface="Roboto"/>
              <a:cs typeface="Roboto"/>
              <a:sym typeface="Roboto"/>
            </a:endParaRPr>
          </a:p>
        </p:txBody>
      </p:sp>
      <p:sp>
        <p:nvSpPr>
          <p:cNvPr id="422" name="Google Shape;422;p12"/>
          <p:cNvSpPr/>
          <p:nvPr/>
        </p:nvSpPr>
        <p:spPr>
          <a:xfrm>
            <a:off x="3962400" y="4895850"/>
            <a:ext cx="104700" cy="1047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12"/>
          <p:cNvSpPr/>
          <p:nvPr/>
        </p:nvSpPr>
        <p:spPr>
          <a:xfrm>
            <a:off x="4195075" y="4895850"/>
            <a:ext cx="104700" cy="104700"/>
          </a:xfrm>
          <a:prstGeom prst="ellipse">
            <a:avLst/>
          </a:pr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12"/>
          <p:cNvSpPr/>
          <p:nvPr/>
        </p:nvSpPr>
        <p:spPr>
          <a:xfrm>
            <a:off x="4427750" y="4895850"/>
            <a:ext cx="104700" cy="1047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12"/>
          <p:cNvSpPr/>
          <p:nvPr/>
        </p:nvSpPr>
        <p:spPr>
          <a:xfrm>
            <a:off x="4660425" y="4895850"/>
            <a:ext cx="104700" cy="1047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12"/>
          <p:cNvSpPr/>
          <p:nvPr/>
        </p:nvSpPr>
        <p:spPr>
          <a:xfrm>
            <a:off x="4893100" y="4895850"/>
            <a:ext cx="104700" cy="1047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7" name="Google Shape;427;p12"/>
          <p:cNvPicPr preferRelativeResize="0"/>
          <p:nvPr/>
        </p:nvPicPr>
        <p:blipFill rotWithShape="1">
          <a:blip r:embed="rId10">
            <a:alphaModFix/>
          </a:blip>
          <a:srcRect b="0" l="0" r="0" t="0"/>
          <a:stretch/>
        </p:blipFill>
        <p:spPr>
          <a:xfrm>
            <a:off x="1320297" y="268787"/>
            <a:ext cx="145456" cy="148167"/>
          </a:xfrm>
          <a:prstGeom prst="rect">
            <a:avLst/>
          </a:prstGeom>
          <a:noFill/>
          <a:ln>
            <a:noFill/>
          </a:ln>
        </p:spPr>
      </p:pic>
      <p:sp>
        <p:nvSpPr>
          <p:cNvPr id="428" name="Google Shape;428;p12">
            <a:hlinkClick action="ppaction://hlinksldjump" r:id="rId11"/>
          </p:cNvPr>
          <p:cNvSpPr txBox="1"/>
          <p:nvPr/>
        </p:nvSpPr>
        <p:spPr>
          <a:xfrm>
            <a:off x="1087625" y="492875"/>
            <a:ext cx="61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Us?</a:t>
            </a:r>
            <a:endParaRPr b="0" i="0" sz="800" u="none" cap="none" strike="noStrike">
              <a:solidFill>
                <a:srgbClr val="000000"/>
              </a:solidFill>
              <a:latin typeface="Roboto"/>
              <a:ea typeface="Roboto"/>
              <a:cs typeface="Roboto"/>
              <a:sym typeface="Roboto"/>
            </a:endParaRPr>
          </a:p>
        </p:txBody>
      </p:sp>
      <p:sp>
        <p:nvSpPr>
          <p:cNvPr id="429" name="Google Shape;429;p12">
            <a:hlinkClick action="ppaction://hlinksldjump" r:id="rId12"/>
          </p:cNvPr>
          <p:cNvSpPr txBox="1"/>
          <p:nvPr/>
        </p:nvSpPr>
        <p:spPr>
          <a:xfrm>
            <a:off x="220838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Discovery</a:t>
            </a:r>
            <a:endParaRPr b="0" i="0" sz="800" u="none" cap="none" strike="noStrike">
              <a:solidFill>
                <a:srgbClr val="000000"/>
              </a:solidFill>
              <a:latin typeface="Roboto"/>
              <a:ea typeface="Roboto"/>
              <a:cs typeface="Roboto"/>
              <a:sym typeface="Roboto"/>
            </a:endParaRPr>
          </a:p>
        </p:txBody>
      </p:sp>
      <p:sp>
        <p:nvSpPr>
          <p:cNvPr id="430" name="Google Shape;430;p12">
            <a:hlinkClick action="ppaction://hlinksldjump" r:id="rId13"/>
          </p:cNvPr>
          <p:cNvSpPr txBox="1"/>
          <p:nvPr/>
        </p:nvSpPr>
        <p:spPr>
          <a:xfrm>
            <a:off x="337003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Solar?</a:t>
            </a:r>
            <a:endParaRPr b="0" i="0" sz="800" u="none" cap="none" strike="noStrike">
              <a:solidFill>
                <a:srgbClr val="000000"/>
              </a:solidFill>
              <a:latin typeface="Roboto"/>
              <a:ea typeface="Roboto"/>
              <a:cs typeface="Roboto"/>
              <a:sym typeface="Roboto"/>
            </a:endParaRPr>
          </a:p>
        </p:txBody>
      </p:sp>
      <p:sp>
        <p:nvSpPr>
          <p:cNvPr id="431" name="Google Shape;431;p12">
            <a:hlinkClick action="ppaction://hlinksldjump" r:id="rId14"/>
          </p:cNvPr>
          <p:cNvSpPr txBox="1"/>
          <p:nvPr/>
        </p:nvSpPr>
        <p:spPr>
          <a:xfrm>
            <a:off x="4567163" y="492875"/>
            <a:ext cx="770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Us vs Them</a:t>
            </a:r>
            <a:endParaRPr b="0" i="0" sz="800" u="none" cap="none" strike="noStrike">
              <a:solidFill>
                <a:srgbClr val="000000"/>
              </a:solidFill>
              <a:latin typeface="Roboto"/>
              <a:ea typeface="Roboto"/>
              <a:cs typeface="Roboto"/>
              <a:sym typeface="Roboto"/>
            </a:endParaRPr>
          </a:p>
        </p:txBody>
      </p:sp>
      <p:sp>
        <p:nvSpPr>
          <p:cNvPr id="432" name="Google Shape;432;p12">
            <a:hlinkClick action="ppaction://hlinksldjump" r:id="rId15"/>
          </p:cNvPr>
          <p:cNvSpPr txBox="1"/>
          <p:nvPr/>
        </p:nvSpPr>
        <p:spPr>
          <a:xfrm>
            <a:off x="5909788" y="492875"/>
            <a:ext cx="490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FAQ</a:t>
            </a:r>
            <a:endParaRPr b="0" i="0" sz="800" u="none" cap="none" strike="noStrike">
              <a:solidFill>
                <a:srgbClr val="000000"/>
              </a:solidFill>
              <a:latin typeface="Roboto"/>
              <a:ea typeface="Roboto"/>
              <a:cs typeface="Roboto"/>
              <a:sym typeface="Roboto"/>
            </a:endParaRPr>
          </a:p>
        </p:txBody>
      </p:sp>
      <p:sp>
        <p:nvSpPr>
          <p:cNvPr id="433" name="Google Shape;433;p12">
            <a:hlinkClick action="ppaction://hlinksldjump" r:id="rId16"/>
          </p:cNvPr>
          <p:cNvSpPr txBox="1"/>
          <p:nvPr/>
        </p:nvSpPr>
        <p:spPr>
          <a:xfrm>
            <a:off x="6917463"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Next Steps</a:t>
            </a:r>
            <a:endParaRPr b="0" i="0" sz="800" u="none" cap="none" strike="noStrike">
              <a:solidFill>
                <a:srgbClr val="000000"/>
              </a:solidFill>
              <a:latin typeface="Roboto"/>
              <a:ea typeface="Roboto"/>
              <a:cs typeface="Roboto"/>
              <a:sym typeface="Roboto"/>
            </a:endParaRPr>
          </a:p>
        </p:txBody>
      </p:sp>
      <p:sp>
        <p:nvSpPr>
          <p:cNvPr id="434" name="Google Shape;434;p12">
            <a:hlinkClick action="ppaction://hlinksldjump" r:id="rId17"/>
          </p:cNvPr>
          <p:cNvSpPr txBox="1"/>
          <p:nvPr/>
        </p:nvSpPr>
        <p:spPr>
          <a:xfrm>
            <a:off x="8032475" y="492875"/>
            <a:ext cx="835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Your System</a:t>
            </a:r>
            <a:endParaRPr b="0" i="0" sz="800" u="none" cap="none" strike="noStrike">
              <a:solidFill>
                <a:srgbClr val="000000"/>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13"/>
          <p:cNvSpPr/>
          <p:nvPr/>
        </p:nvSpPr>
        <p:spPr>
          <a:xfrm>
            <a:off x="3200400" y="1672600"/>
            <a:ext cx="2619300" cy="2619300"/>
          </a:xfrm>
          <a:prstGeom prst="ellipse">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13"/>
          <p:cNvSpPr txBox="1"/>
          <p:nvPr>
            <p:ph type="ctrTitle"/>
          </p:nvPr>
        </p:nvSpPr>
        <p:spPr>
          <a:xfrm>
            <a:off x="311700" y="704850"/>
            <a:ext cx="8520600" cy="9111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a:solidFill>
                  <a:srgbClr val="EF8600"/>
                </a:solidFill>
              </a:rPr>
              <a:t>Why Solar?</a:t>
            </a:r>
            <a:endParaRPr b="1">
              <a:solidFill>
                <a:srgbClr val="EF8600"/>
              </a:solidFill>
            </a:endParaRPr>
          </a:p>
        </p:txBody>
      </p:sp>
      <p:pic>
        <p:nvPicPr>
          <p:cNvPr id="441" name="Google Shape;441;p13"/>
          <p:cNvPicPr preferRelativeResize="0"/>
          <p:nvPr/>
        </p:nvPicPr>
        <p:blipFill rotWithShape="1">
          <a:blip r:embed="rId3">
            <a:alphaModFix/>
          </a:blip>
          <a:srcRect b="0" l="0" r="0" t="0"/>
          <a:stretch/>
        </p:blipFill>
        <p:spPr>
          <a:xfrm>
            <a:off x="3493775" y="2138763"/>
            <a:ext cx="2032549" cy="16869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pic>
        <p:nvPicPr>
          <p:cNvPr id="446" name="Google Shape;446;p14"/>
          <p:cNvPicPr preferRelativeResize="0"/>
          <p:nvPr/>
        </p:nvPicPr>
        <p:blipFill rotWithShape="1">
          <a:blip r:embed="rId3">
            <a:alphaModFix/>
          </a:blip>
          <a:srcRect b="0" l="0" r="0" t="0"/>
          <a:stretch/>
        </p:blipFill>
        <p:spPr>
          <a:xfrm>
            <a:off x="249504" y="49450"/>
            <a:ext cx="695125" cy="695125"/>
          </a:xfrm>
          <a:prstGeom prst="rect">
            <a:avLst/>
          </a:prstGeom>
          <a:noFill/>
          <a:ln>
            <a:noFill/>
          </a:ln>
        </p:spPr>
      </p:pic>
      <p:sp>
        <p:nvSpPr>
          <p:cNvPr id="447" name="Google Shape;447;p14"/>
          <p:cNvSpPr/>
          <p:nvPr/>
        </p:nvSpPr>
        <p:spPr>
          <a:xfrm>
            <a:off x="1243025" y="192875"/>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448" name="Google Shape;448;p14"/>
          <p:cNvSpPr/>
          <p:nvPr/>
        </p:nvSpPr>
        <p:spPr>
          <a:xfrm>
            <a:off x="2324238" y="192875"/>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9" name="Google Shape;449;p14"/>
          <p:cNvPicPr preferRelativeResize="0"/>
          <p:nvPr/>
        </p:nvPicPr>
        <p:blipFill rotWithShape="1">
          <a:blip r:embed="rId4">
            <a:alphaModFix/>
          </a:blip>
          <a:srcRect b="0" l="0" r="0" t="0"/>
          <a:stretch/>
        </p:blipFill>
        <p:spPr>
          <a:xfrm>
            <a:off x="2360137" y="228775"/>
            <a:ext cx="228200" cy="228200"/>
          </a:xfrm>
          <a:prstGeom prst="rect">
            <a:avLst/>
          </a:prstGeom>
          <a:noFill/>
          <a:ln>
            <a:noFill/>
          </a:ln>
        </p:spPr>
      </p:pic>
      <p:sp>
        <p:nvSpPr>
          <p:cNvPr id="450" name="Google Shape;450;p14"/>
          <p:cNvSpPr/>
          <p:nvPr/>
        </p:nvSpPr>
        <p:spPr>
          <a:xfrm>
            <a:off x="3560663" y="192863"/>
            <a:ext cx="300000" cy="300000"/>
          </a:xfrm>
          <a:prstGeom prst="ellipse">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1" name="Google Shape;451;p14"/>
          <p:cNvPicPr preferRelativeResize="0"/>
          <p:nvPr/>
        </p:nvPicPr>
        <p:blipFill rotWithShape="1">
          <a:blip r:embed="rId5">
            <a:alphaModFix/>
          </a:blip>
          <a:srcRect b="0" l="0" r="0" t="0"/>
          <a:stretch/>
        </p:blipFill>
        <p:spPr>
          <a:xfrm>
            <a:off x="3596563" y="243488"/>
            <a:ext cx="228200" cy="198755"/>
          </a:xfrm>
          <a:prstGeom prst="rect">
            <a:avLst/>
          </a:prstGeom>
          <a:noFill/>
          <a:ln>
            <a:noFill/>
          </a:ln>
        </p:spPr>
      </p:pic>
      <p:sp>
        <p:nvSpPr>
          <p:cNvPr id="452" name="Google Shape;452;p14"/>
          <p:cNvSpPr/>
          <p:nvPr/>
        </p:nvSpPr>
        <p:spPr>
          <a:xfrm>
            <a:off x="4757788"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14"/>
          <p:cNvSpPr txBox="1"/>
          <p:nvPr/>
        </p:nvSpPr>
        <p:spPr>
          <a:xfrm>
            <a:off x="4757788" y="135125"/>
            <a:ext cx="249475" cy="4154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454" name="Google Shape;454;p14"/>
          <p:cNvSpPr/>
          <p:nvPr/>
        </p:nvSpPr>
        <p:spPr>
          <a:xfrm>
            <a:off x="594501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14"/>
          <p:cNvSpPr txBox="1"/>
          <p:nvPr/>
        </p:nvSpPr>
        <p:spPr>
          <a:xfrm>
            <a:off x="5945013" y="135125"/>
            <a:ext cx="230675" cy="4154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456" name="Google Shape;456;p14"/>
          <p:cNvSpPr/>
          <p:nvPr/>
        </p:nvSpPr>
        <p:spPr>
          <a:xfrm>
            <a:off x="711211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7" name="Google Shape;457;p14"/>
          <p:cNvPicPr preferRelativeResize="0"/>
          <p:nvPr/>
        </p:nvPicPr>
        <p:blipFill rotWithShape="1">
          <a:blip r:embed="rId6">
            <a:alphaModFix/>
          </a:blip>
          <a:srcRect b="0" l="0" r="0" t="0"/>
          <a:stretch/>
        </p:blipFill>
        <p:spPr>
          <a:xfrm>
            <a:off x="7148013" y="239750"/>
            <a:ext cx="228200" cy="206258"/>
          </a:xfrm>
          <a:prstGeom prst="rect">
            <a:avLst/>
          </a:prstGeom>
          <a:noFill/>
          <a:ln>
            <a:noFill/>
          </a:ln>
        </p:spPr>
      </p:pic>
      <p:sp>
        <p:nvSpPr>
          <p:cNvPr id="458" name="Google Shape;458;p14"/>
          <p:cNvSpPr/>
          <p:nvPr/>
        </p:nvSpPr>
        <p:spPr>
          <a:xfrm>
            <a:off x="8227125"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9" name="Google Shape;459;p14"/>
          <p:cNvPicPr preferRelativeResize="0"/>
          <p:nvPr/>
        </p:nvPicPr>
        <p:blipFill rotWithShape="1">
          <a:blip r:embed="rId7">
            <a:alphaModFix/>
          </a:blip>
          <a:srcRect b="0" l="0" r="0" t="0"/>
          <a:stretch/>
        </p:blipFill>
        <p:spPr>
          <a:xfrm>
            <a:off x="8263000" y="234463"/>
            <a:ext cx="228225" cy="216814"/>
          </a:xfrm>
          <a:prstGeom prst="rect">
            <a:avLst/>
          </a:prstGeom>
          <a:noFill/>
          <a:ln>
            <a:noFill/>
          </a:ln>
        </p:spPr>
      </p:pic>
      <p:sp>
        <p:nvSpPr>
          <p:cNvPr id="460" name="Google Shape;460;p14"/>
          <p:cNvSpPr/>
          <p:nvPr/>
        </p:nvSpPr>
        <p:spPr>
          <a:xfrm flipH="1" rot="10800000">
            <a:off x="302850" y="790590"/>
            <a:ext cx="8538300" cy="63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61" name="Google Shape;461;p14"/>
          <p:cNvSpPr txBox="1"/>
          <p:nvPr>
            <p:ph type="ctrTitle"/>
          </p:nvPr>
        </p:nvSpPr>
        <p:spPr>
          <a:xfrm>
            <a:off x="302850" y="823900"/>
            <a:ext cx="3184800" cy="554100"/>
          </a:xfrm>
          <a:prstGeom prst="rect">
            <a:avLst/>
          </a:prstGeom>
          <a:noFill/>
          <a:ln>
            <a:noFill/>
          </a:ln>
        </p:spPr>
        <p:txBody>
          <a:bodyPr anchorCtr="0" anchor="b" bIns="91425" lIns="91425" spcFirstLastPara="1" rIns="91425" wrap="square" tIns="91425">
            <a:spAutoFit/>
          </a:bodyPr>
          <a:lstStyle/>
          <a:p>
            <a:pPr indent="0" lvl="0" marL="0" rtl="0" algn="ctr">
              <a:lnSpc>
                <a:spcPct val="115000"/>
              </a:lnSpc>
              <a:spcBef>
                <a:spcPts val="0"/>
              </a:spcBef>
              <a:spcAft>
                <a:spcPts val="0"/>
              </a:spcAft>
              <a:buSzPts val="5200"/>
              <a:buNone/>
            </a:pPr>
            <a:r>
              <a:rPr b="1" lang="en" sz="2400">
                <a:latin typeface="Roboto"/>
                <a:ea typeface="Roboto"/>
                <a:cs typeface="Roboto"/>
                <a:sym typeface="Roboto"/>
              </a:rPr>
              <a:t>Traditional Energy</a:t>
            </a:r>
            <a:endParaRPr b="1" sz="2400">
              <a:latin typeface="Roboto"/>
              <a:ea typeface="Roboto"/>
              <a:cs typeface="Roboto"/>
              <a:sym typeface="Roboto"/>
            </a:endParaRPr>
          </a:p>
        </p:txBody>
      </p:sp>
      <p:pic>
        <p:nvPicPr>
          <p:cNvPr id="462" name="Google Shape;462;p14"/>
          <p:cNvPicPr preferRelativeResize="0"/>
          <p:nvPr/>
        </p:nvPicPr>
        <p:blipFill rotWithShape="1">
          <a:blip r:embed="rId8">
            <a:alphaModFix/>
          </a:blip>
          <a:srcRect b="0" l="0" r="0" t="0"/>
          <a:stretch/>
        </p:blipFill>
        <p:spPr>
          <a:xfrm>
            <a:off x="152400" y="1457325"/>
            <a:ext cx="4363800" cy="3533775"/>
          </a:xfrm>
          <a:prstGeom prst="rect">
            <a:avLst/>
          </a:prstGeom>
          <a:noFill/>
          <a:ln>
            <a:noFill/>
          </a:ln>
        </p:spPr>
      </p:pic>
      <p:sp>
        <p:nvSpPr>
          <p:cNvPr id="463" name="Google Shape;463;p14"/>
          <p:cNvSpPr/>
          <p:nvPr/>
        </p:nvSpPr>
        <p:spPr>
          <a:xfrm>
            <a:off x="5647125" y="1036875"/>
            <a:ext cx="3150300" cy="3999600"/>
          </a:xfrm>
          <a:prstGeom prst="rect">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14"/>
          <p:cNvSpPr txBox="1"/>
          <p:nvPr>
            <p:ph type="ctrTitle"/>
          </p:nvPr>
        </p:nvSpPr>
        <p:spPr>
          <a:xfrm>
            <a:off x="5827425" y="1157975"/>
            <a:ext cx="2789700" cy="461700"/>
          </a:xfrm>
          <a:prstGeom prst="rect">
            <a:avLst/>
          </a:prstGeom>
          <a:noFill/>
          <a:ln>
            <a:noFill/>
          </a:ln>
        </p:spPr>
        <p:txBody>
          <a:bodyPr anchorCtr="0" anchor="b" bIns="91425" lIns="91425" spcFirstLastPara="1" rIns="91425" wrap="square" tIns="91425">
            <a:spAutoFit/>
          </a:bodyPr>
          <a:lstStyle/>
          <a:p>
            <a:pPr indent="0" lvl="0" marL="0" rtl="0" algn="ctr">
              <a:lnSpc>
                <a:spcPct val="115000"/>
              </a:lnSpc>
              <a:spcBef>
                <a:spcPts val="0"/>
              </a:spcBef>
              <a:spcAft>
                <a:spcPts val="0"/>
              </a:spcAft>
              <a:buSzPts val="5200"/>
              <a:buNone/>
            </a:pPr>
            <a:r>
              <a:rPr b="1" lang="en" sz="1800">
                <a:solidFill>
                  <a:schemeClr val="lt1"/>
                </a:solidFill>
                <a:latin typeface="Roboto"/>
                <a:ea typeface="Roboto"/>
                <a:cs typeface="Roboto"/>
                <a:sym typeface="Roboto"/>
              </a:rPr>
              <a:t>Expensive Fees</a:t>
            </a:r>
            <a:endParaRPr b="1" sz="1800">
              <a:solidFill>
                <a:schemeClr val="lt1"/>
              </a:solidFill>
              <a:latin typeface="Roboto"/>
              <a:ea typeface="Roboto"/>
              <a:cs typeface="Roboto"/>
              <a:sym typeface="Roboto"/>
            </a:endParaRPr>
          </a:p>
        </p:txBody>
      </p:sp>
      <p:sp>
        <p:nvSpPr>
          <p:cNvPr id="465" name="Google Shape;465;p14"/>
          <p:cNvSpPr txBox="1"/>
          <p:nvPr/>
        </p:nvSpPr>
        <p:spPr>
          <a:xfrm>
            <a:off x="5976675" y="1798388"/>
            <a:ext cx="2582400" cy="1726500"/>
          </a:xfrm>
          <a:prstGeom prst="rect">
            <a:avLst/>
          </a:prstGeom>
          <a:noFill/>
          <a:ln>
            <a:noFill/>
          </a:ln>
        </p:spPr>
        <p:txBody>
          <a:bodyPr anchorCtr="0" anchor="t" bIns="91425" lIns="91425" spcFirstLastPara="1" rIns="91425" wrap="square" tIns="91425">
            <a:spAutoFit/>
          </a:bodyPr>
          <a:lstStyle/>
          <a:p>
            <a:pPr indent="0" lvl="0" marL="12700" marR="12700" rtl="0" algn="l">
              <a:lnSpc>
                <a:spcPct val="101000"/>
              </a:lnSpc>
              <a:spcBef>
                <a:spcPts val="10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Traditional energy goes through an inefficient journey as it’s shipped to your house.</a:t>
            </a:r>
            <a:endParaRPr b="0" i="0" sz="1200" u="none" cap="none" strike="noStrike">
              <a:solidFill>
                <a:srgbClr val="FFFFFF"/>
              </a:solidFill>
              <a:latin typeface="Roboto"/>
              <a:ea typeface="Roboto"/>
              <a:cs typeface="Roboto"/>
              <a:sym typeface="Roboto"/>
            </a:endParaRPr>
          </a:p>
          <a:p>
            <a:pPr indent="0" lvl="0" marL="12700" marR="12700" rtl="0" algn="l">
              <a:lnSpc>
                <a:spcPct val="101000"/>
              </a:lnSpc>
              <a:spcBef>
                <a:spcPts val="100"/>
              </a:spcBef>
              <a:spcAft>
                <a:spcPts val="0"/>
              </a:spcAft>
              <a:buClr>
                <a:srgbClr val="000000"/>
              </a:buClr>
              <a:buSzPts val="1200"/>
              <a:buFont typeface="Arial"/>
              <a:buNone/>
            </a:pPr>
            <a:r>
              <a:t/>
            </a:r>
            <a:endParaRPr b="0" i="0" sz="1200" u="none" cap="none" strike="noStrike">
              <a:solidFill>
                <a:srgbClr val="FFFFFF"/>
              </a:solidFill>
              <a:latin typeface="Roboto"/>
              <a:ea typeface="Roboto"/>
              <a:cs typeface="Roboto"/>
              <a:sym typeface="Roboto"/>
            </a:endParaRPr>
          </a:p>
          <a:p>
            <a:pPr indent="0" lvl="0" marL="12700" marR="12700" rtl="0" algn="l">
              <a:lnSpc>
                <a:spcPct val="101000"/>
              </a:lnSpc>
              <a:spcBef>
                <a:spcPts val="10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This is a major contributing  factor to why utility rates are so high.</a:t>
            </a:r>
            <a:endParaRPr b="0" i="0" sz="1200" u="none" cap="none" strike="noStrike">
              <a:solidFill>
                <a:srgbClr val="FFFFFF"/>
              </a:solidFill>
              <a:latin typeface="Roboto"/>
              <a:ea typeface="Roboto"/>
              <a:cs typeface="Roboto"/>
              <a:sym typeface="Roboto"/>
            </a:endParaRPr>
          </a:p>
          <a:p>
            <a:pPr indent="0" lvl="0" marL="12700" marR="12700" rtl="0" algn="l">
              <a:lnSpc>
                <a:spcPct val="101000"/>
              </a:lnSpc>
              <a:spcBef>
                <a:spcPts val="100"/>
              </a:spcBef>
              <a:spcAft>
                <a:spcPts val="0"/>
              </a:spcAft>
              <a:buClr>
                <a:srgbClr val="000000"/>
              </a:buClr>
              <a:buSzPts val="1200"/>
              <a:buFont typeface="Arial"/>
              <a:buNone/>
            </a:pPr>
            <a:r>
              <a:t/>
            </a:r>
            <a:endParaRPr b="0" i="0" sz="1200" u="none" cap="none" strike="noStrike">
              <a:solidFill>
                <a:srgbClr val="FFFFFF"/>
              </a:solidFill>
              <a:latin typeface="Roboto"/>
              <a:ea typeface="Roboto"/>
              <a:cs typeface="Roboto"/>
              <a:sym typeface="Roboto"/>
            </a:endParaRPr>
          </a:p>
          <a:p>
            <a:pPr indent="0" lvl="0" marL="12700" marR="12700" rtl="0" algn="l">
              <a:lnSpc>
                <a:spcPct val="101000"/>
              </a:lnSpc>
              <a:spcBef>
                <a:spcPts val="10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It’s an outdated business model.</a:t>
            </a:r>
            <a:endParaRPr b="0" i="0" sz="1200" u="none" cap="none" strike="noStrike">
              <a:solidFill>
                <a:srgbClr val="000000"/>
              </a:solidFill>
              <a:latin typeface="Roboto"/>
              <a:ea typeface="Roboto"/>
              <a:cs typeface="Roboto"/>
              <a:sym typeface="Roboto"/>
            </a:endParaRPr>
          </a:p>
        </p:txBody>
      </p:sp>
      <p:sp>
        <p:nvSpPr>
          <p:cNvPr id="466" name="Google Shape;466;p14">
            <a:hlinkClick action="ppaction://hlinksldjump" r:id="rId9"/>
          </p:cNvPr>
          <p:cNvSpPr/>
          <p:nvPr/>
        </p:nvSpPr>
        <p:spPr>
          <a:xfrm>
            <a:off x="6178725" y="4273150"/>
            <a:ext cx="2087100" cy="554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14"/>
          <p:cNvSpPr txBox="1"/>
          <p:nvPr>
            <p:ph type="ctrTitle"/>
          </p:nvPr>
        </p:nvSpPr>
        <p:spPr>
          <a:xfrm>
            <a:off x="6494625" y="4350100"/>
            <a:ext cx="1546500" cy="400200"/>
          </a:xfrm>
          <a:prstGeom prst="rect">
            <a:avLst/>
          </a:prstGeom>
          <a:noFill/>
          <a:ln>
            <a:noFill/>
          </a:ln>
        </p:spPr>
        <p:txBody>
          <a:bodyPr anchorCtr="0" anchor="b" bIns="91425" lIns="91425" spcFirstLastPara="1" rIns="91425" wrap="square" tIns="91425">
            <a:spAutoFit/>
          </a:bodyPr>
          <a:lstStyle/>
          <a:p>
            <a:pPr indent="0" lvl="0" marL="0" rtl="0" algn="ctr">
              <a:lnSpc>
                <a:spcPct val="115000"/>
              </a:lnSpc>
              <a:spcBef>
                <a:spcPts val="0"/>
              </a:spcBef>
              <a:spcAft>
                <a:spcPts val="0"/>
              </a:spcAft>
              <a:buSzPts val="5200"/>
              <a:buNone/>
            </a:pPr>
            <a:r>
              <a:rPr b="1" lang="en" sz="1400">
                <a:solidFill>
                  <a:srgbClr val="000000"/>
                </a:solidFill>
                <a:latin typeface="Roboto"/>
                <a:ea typeface="Roboto"/>
                <a:cs typeface="Roboto"/>
                <a:sym typeface="Roboto"/>
              </a:rPr>
              <a:t>Learn More</a:t>
            </a:r>
            <a:endParaRPr b="1" sz="1400">
              <a:solidFill>
                <a:srgbClr val="000000"/>
              </a:solidFill>
              <a:latin typeface="Roboto"/>
              <a:ea typeface="Roboto"/>
              <a:cs typeface="Roboto"/>
              <a:sym typeface="Roboto"/>
            </a:endParaRPr>
          </a:p>
        </p:txBody>
      </p:sp>
      <p:pic>
        <p:nvPicPr>
          <p:cNvPr id="468" name="Google Shape;468;p14"/>
          <p:cNvPicPr preferRelativeResize="0"/>
          <p:nvPr/>
        </p:nvPicPr>
        <p:blipFill rotWithShape="1">
          <a:blip r:embed="rId10">
            <a:alphaModFix/>
          </a:blip>
          <a:srcRect b="0" l="0" r="0" t="0"/>
          <a:stretch/>
        </p:blipFill>
        <p:spPr>
          <a:xfrm>
            <a:off x="1320297" y="268787"/>
            <a:ext cx="145456" cy="148167"/>
          </a:xfrm>
          <a:prstGeom prst="rect">
            <a:avLst/>
          </a:prstGeom>
          <a:noFill/>
          <a:ln>
            <a:noFill/>
          </a:ln>
        </p:spPr>
      </p:pic>
      <p:sp>
        <p:nvSpPr>
          <p:cNvPr id="469" name="Google Shape;469;p14">
            <a:hlinkClick action="ppaction://hlinksldjump" r:id="rId11"/>
          </p:cNvPr>
          <p:cNvSpPr txBox="1"/>
          <p:nvPr/>
        </p:nvSpPr>
        <p:spPr>
          <a:xfrm>
            <a:off x="1087625" y="492875"/>
            <a:ext cx="61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Us?</a:t>
            </a:r>
            <a:endParaRPr b="0" i="0" sz="800" u="none" cap="none" strike="noStrike">
              <a:solidFill>
                <a:srgbClr val="000000"/>
              </a:solidFill>
              <a:latin typeface="Roboto"/>
              <a:ea typeface="Roboto"/>
              <a:cs typeface="Roboto"/>
              <a:sym typeface="Roboto"/>
            </a:endParaRPr>
          </a:p>
        </p:txBody>
      </p:sp>
      <p:sp>
        <p:nvSpPr>
          <p:cNvPr id="470" name="Google Shape;470;p14">
            <a:hlinkClick action="ppaction://hlinksldjump" r:id="rId12"/>
          </p:cNvPr>
          <p:cNvSpPr txBox="1"/>
          <p:nvPr/>
        </p:nvSpPr>
        <p:spPr>
          <a:xfrm>
            <a:off x="220838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Discovery</a:t>
            </a:r>
            <a:endParaRPr b="0" i="0" sz="800" u="none" cap="none" strike="noStrike">
              <a:solidFill>
                <a:srgbClr val="000000"/>
              </a:solidFill>
              <a:latin typeface="Roboto"/>
              <a:ea typeface="Roboto"/>
              <a:cs typeface="Roboto"/>
              <a:sym typeface="Roboto"/>
            </a:endParaRPr>
          </a:p>
        </p:txBody>
      </p:sp>
      <p:sp>
        <p:nvSpPr>
          <p:cNvPr id="471" name="Google Shape;471;p14">
            <a:hlinkClick action="ppaction://hlinksldjump" r:id="rId13"/>
          </p:cNvPr>
          <p:cNvSpPr txBox="1"/>
          <p:nvPr/>
        </p:nvSpPr>
        <p:spPr>
          <a:xfrm>
            <a:off x="337003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Solar?</a:t>
            </a:r>
            <a:endParaRPr b="0" i="0" sz="800" u="none" cap="none" strike="noStrike">
              <a:solidFill>
                <a:srgbClr val="000000"/>
              </a:solidFill>
              <a:latin typeface="Roboto"/>
              <a:ea typeface="Roboto"/>
              <a:cs typeface="Roboto"/>
              <a:sym typeface="Roboto"/>
            </a:endParaRPr>
          </a:p>
        </p:txBody>
      </p:sp>
      <p:sp>
        <p:nvSpPr>
          <p:cNvPr id="472" name="Google Shape;472;p14">
            <a:hlinkClick action="ppaction://hlinksldjump" r:id="rId14"/>
          </p:cNvPr>
          <p:cNvSpPr txBox="1"/>
          <p:nvPr/>
        </p:nvSpPr>
        <p:spPr>
          <a:xfrm>
            <a:off x="4567163" y="492875"/>
            <a:ext cx="770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Us vs Them</a:t>
            </a:r>
            <a:endParaRPr b="0" i="0" sz="800" u="none" cap="none" strike="noStrike">
              <a:solidFill>
                <a:srgbClr val="000000"/>
              </a:solidFill>
              <a:latin typeface="Roboto"/>
              <a:ea typeface="Roboto"/>
              <a:cs typeface="Roboto"/>
              <a:sym typeface="Roboto"/>
            </a:endParaRPr>
          </a:p>
        </p:txBody>
      </p:sp>
      <p:sp>
        <p:nvSpPr>
          <p:cNvPr id="473" name="Google Shape;473;p14">
            <a:hlinkClick action="ppaction://hlinksldjump" r:id="rId15"/>
          </p:cNvPr>
          <p:cNvSpPr txBox="1"/>
          <p:nvPr/>
        </p:nvSpPr>
        <p:spPr>
          <a:xfrm>
            <a:off x="5909788" y="492875"/>
            <a:ext cx="490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FAQ</a:t>
            </a:r>
            <a:endParaRPr b="0" i="0" sz="800" u="none" cap="none" strike="noStrike">
              <a:solidFill>
                <a:srgbClr val="000000"/>
              </a:solidFill>
              <a:latin typeface="Roboto"/>
              <a:ea typeface="Roboto"/>
              <a:cs typeface="Roboto"/>
              <a:sym typeface="Roboto"/>
            </a:endParaRPr>
          </a:p>
        </p:txBody>
      </p:sp>
      <p:sp>
        <p:nvSpPr>
          <p:cNvPr id="474" name="Google Shape;474;p14">
            <a:hlinkClick action="ppaction://hlinksldjump" r:id="rId16"/>
          </p:cNvPr>
          <p:cNvSpPr txBox="1"/>
          <p:nvPr/>
        </p:nvSpPr>
        <p:spPr>
          <a:xfrm>
            <a:off x="6917463"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Next Steps</a:t>
            </a:r>
            <a:endParaRPr b="0" i="0" sz="800" u="none" cap="none" strike="noStrike">
              <a:solidFill>
                <a:srgbClr val="000000"/>
              </a:solidFill>
              <a:latin typeface="Roboto"/>
              <a:ea typeface="Roboto"/>
              <a:cs typeface="Roboto"/>
              <a:sym typeface="Roboto"/>
            </a:endParaRPr>
          </a:p>
        </p:txBody>
      </p:sp>
      <p:sp>
        <p:nvSpPr>
          <p:cNvPr id="475" name="Google Shape;475;p14">
            <a:hlinkClick action="ppaction://hlinksldjump" r:id="rId17"/>
          </p:cNvPr>
          <p:cNvSpPr txBox="1"/>
          <p:nvPr/>
        </p:nvSpPr>
        <p:spPr>
          <a:xfrm>
            <a:off x="8032475" y="492875"/>
            <a:ext cx="835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Your System</a:t>
            </a:r>
            <a:endParaRPr b="0" i="0" sz="800" u="none" cap="none" strike="noStrike">
              <a:solidFill>
                <a:srgbClr val="000000"/>
              </a:solidFill>
              <a:latin typeface="Roboto"/>
              <a:ea typeface="Roboto"/>
              <a:cs typeface="Roboto"/>
              <a:sym typeface="Roboto"/>
            </a:endParaRPr>
          </a:p>
        </p:txBody>
      </p:sp>
      <p:sp>
        <p:nvSpPr>
          <p:cNvPr id="476" name="Google Shape;476;p14"/>
          <p:cNvSpPr txBox="1"/>
          <p:nvPr/>
        </p:nvSpPr>
        <p:spPr>
          <a:xfrm>
            <a:off x="1850600" y="1274100"/>
            <a:ext cx="30000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t/>
            </a:r>
            <a:endParaRPr/>
          </a:p>
        </p:txBody>
      </p:sp>
      <p:sp>
        <p:nvSpPr>
          <p:cNvPr id="477" name="Google Shape;477;p14"/>
          <p:cNvSpPr txBox="1"/>
          <p:nvPr/>
        </p:nvSpPr>
        <p:spPr>
          <a:xfrm>
            <a:off x="3072000" y="2531650"/>
            <a:ext cx="3000000" cy="55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2400">
                <a:solidFill>
                  <a:schemeClr val="dk1"/>
                </a:solidFill>
                <a:latin typeface="Roboto"/>
                <a:ea typeface="Roboto"/>
                <a:cs typeface="Roboto"/>
                <a:sym typeface="Roboto"/>
              </a:rPr>
              <a:t>Oncore</a:t>
            </a:r>
            <a:endParaRPr/>
          </a:p>
        </p:txBody>
      </p:sp>
      <p:sp>
        <p:nvSpPr>
          <p:cNvPr id="478" name="Google Shape;478;p14"/>
          <p:cNvSpPr txBox="1"/>
          <p:nvPr/>
        </p:nvSpPr>
        <p:spPr>
          <a:xfrm>
            <a:off x="2007275" y="1532525"/>
            <a:ext cx="3000000" cy="415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500">
                <a:solidFill>
                  <a:schemeClr val="dk1"/>
                </a:solidFill>
                <a:latin typeface="Roboto"/>
                <a:ea typeface="Roboto"/>
                <a:cs typeface="Roboto"/>
                <a:sym typeface="Roboto"/>
              </a:rPr>
              <a:t>Retail: TXU, Champion, Amigo</a:t>
            </a:r>
            <a:endParaRPr sz="15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id="483" name="Google Shape;483;p15"/>
          <p:cNvPicPr preferRelativeResize="0"/>
          <p:nvPr/>
        </p:nvPicPr>
        <p:blipFill rotWithShape="1">
          <a:blip r:embed="rId3">
            <a:alphaModFix/>
          </a:blip>
          <a:srcRect b="0" l="0" r="0" t="0"/>
          <a:stretch/>
        </p:blipFill>
        <p:spPr>
          <a:xfrm>
            <a:off x="249504" y="49450"/>
            <a:ext cx="695125" cy="695125"/>
          </a:xfrm>
          <a:prstGeom prst="rect">
            <a:avLst/>
          </a:prstGeom>
          <a:noFill/>
          <a:ln>
            <a:noFill/>
          </a:ln>
        </p:spPr>
      </p:pic>
      <p:sp>
        <p:nvSpPr>
          <p:cNvPr id="484" name="Google Shape;484;p15"/>
          <p:cNvSpPr/>
          <p:nvPr/>
        </p:nvSpPr>
        <p:spPr>
          <a:xfrm>
            <a:off x="1243025" y="192875"/>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15"/>
          <p:cNvSpPr/>
          <p:nvPr/>
        </p:nvSpPr>
        <p:spPr>
          <a:xfrm>
            <a:off x="2324238" y="192875"/>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6" name="Google Shape;486;p15"/>
          <p:cNvPicPr preferRelativeResize="0"/>
          <p:nvPr/>
        </p:nvPicPr>
        <p:blipFill rotWithShape="1">
          <a:blip r:embed="rId4">
            <a:alphaModFix/>
          </a:blip>
          <a:srcRect b="0" l="0" r="0" t="0"/>
          <a:stretch/>
        </p:blipFill>
        <p:spPr>
          <a:xfrm>
            <a:off x="2360137" y="228775"/>
            <a:ext cx="228200" cy="228200"/>
          </a:xfrm>
          <a:prstGeom prst="rect">
            <a:avLst/>
          </a:prstGeom>
          <a:noFill/>
          <a:ln>
            <a:noFill/>
          </a:ln>
        </p:spPr>
      </p:pic>
      <p:sp>
        <p:nvSpPr>
          <p:cNvPr id="487" name="Google Shape;487;p15"/>
          <p:cNvSpPr/>
          <p:nvPr/>
        </p:nvSpPr>
        <p:spPr>
          <a:xfrm>
            <a:off x="3560663" y="192863"/>
            <a:ext cx="300000" cy="300000"/>
          </a:xfrm>
          <a:prstGeom prst="ellipse">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8" name="Google Shape;488;p15"/>
          <p:cNvPicPr preferRelativeResize="0"/>
          <p:nvPr/>
        </p:nvPicPr>
        <p:blipFill rotWithShape="1">
          <a:blip r:embed="rId5">
            <a:alphaModFix/>
          </a:blip>
          <a:srcRect b="0" l="0" r="0" t="0"/>
          <a:stretch/>
        </p:blipFill>
        <p:spPr>
          <a:xfrm>
            <a:off x="3596563" y="243488"/>
            <a:ext cx="228200" cy="198755"/>
          </a:xfrm>
          <a:prstGeom prst="rect">
            <a:avLst/>
          </a:prstGeom>
          <a:noFill/>
          <a:ln>
            <a:noFill/>
          </a:ln>
        </p:spPr>
      </p:pic>
      <p:sp>
        <p:nvSpPr>
          <p:cNvPr id="489" name="Google Shape;489;p15"/>
          <p:cNvSpPr/>
          <p:nvPr/>
        </p:nvSpPr>
        <p:spPr>
          <a:xfrm>
            <a:off x="4757788"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15"/>
          <p:cNvSpPr txBox="1"/>
          <p:nvPr/>
        </p:nvSpPr>
        <p:spPr>
          <a:xfrm>
            <a:off x="4757788" y="135125"/>
            <a:ext cx="249475" cy="4154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491" name="Google Shape;491;p15"/>
          <p:cNvSpPr/>
          <p:nvPr/>
        </p:nvSpPr>
        <p:spPr>
          <a:xfrm>
            <a:off x="594501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15"/>
          <p:cNvSpPr txBox="1"/>
          <p:nvPr/>
        </p:nvSpPr>
        <p:spPr>
          <a:xfrm>
            <a:off x="5945013" y="135125"/>
            <a:ext cx="230675" cy="4154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493" name="Google Shape;493;p15"/>
          <p:cNvSpPr/>
          <p:nvPr/>
        </p:nvSpPr>
        <p:spPr>
          <a:xfrm>
            <a:off x="711211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4" name="Google Shape;494;p15"/>
          <p:cNvPicPr preferRelativeResize="0"/>
          <p:nvPr/>
        </p:nvPicPr>
        <p:blipFill rotWithShape="1">
          <a:blip r:embed="rId6">
            <a:alphaModFix/>
          </a:blip>
          <a:srcRect b="0" l="0" r="0" t="0"/>
          <a:stretch/>
        </p:blipFill>
        <p:spPr>
          <a:xfrm>
            <a:off x="7102276" y="344375"/>
            <a:ext cx="228200" cy="206258"/>
          </a:xfrm>
          <a:prstGeom prst="rect">
            <a:avLst/>
          </a:prstGeom>
          <a:noFill/>
          <a:ln>
            <a:noFill/>
          </a:ln>
        </p:spPr>
      </p:pic>
      <p:sp>
        <p:nvSpPr>
          <p:cNvPr id="495" name="Google Shape;495;p15"/>
          <p:cNvSpPr/>
          <p:nvPr/>
        </p:nvSpPr>
        <p:spPr>
          <a:xfrm>
            <a:off x="8227125"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6" name="Google Shape;496;p15"/>
          <p:cNvPicPr preferRelativeResize="0"/>
          <p:nvPr/>
        </p:nvPicPr>
        <p:blipFill rotWithShape="1">
          <a:blip r:embed="rId7">
            <a:alphaModFix/>
          </a:blip>
          <a:srcRect b="0" l="0" r="0" t="0"/>
          <a:stretch/>
        </p:blipFill>
        <p:spPr>
          <a:xfrm>
            <a:off x="8263000" y="234463"/>
            <a:ext cx="228225" cy="216814"/>
          </a:xfrm>
          <a:prstGeom prst="rect">
            <a:avLst/>
          </a:prstGeom>
          <a:noFill/>
          <a:ln>
            <a:noFill/>
          </a:ln>
        </p:spPr>
      </p:pic>
      <p:sp>
        <p:nvSpPr>
          <p:cNvPr id="497" name="Google Shape;497;p15"/>
          <p:cNvSpPr/>
          <p:nvPr/>
        </p:nvSpPr>
        <p:spPr>
          <a:xfrm flipH="1" rot="10800000">
            <a:off x="302850" y="790590"/>
            <a:ext cx="8538300" cy="63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98" name="Google Shape;498;p15"/>
          <p:cNvSpPr txBox="1"/>
          <p:nvPr>
            <p:ph type="ctrTitle"/>
          </p:nvPr>
        </p:nvSpPr>
        <p:spPr>
          <a:xfrm>
            <a:off x="302850" y="823900"/>
            <a:ext cx="3184800" cy="554100"/>
          </a:xfrm>
          <a:prstGeom prst="rect">
            <a:avLst/>
          </a:prstGeom>
          <a:noFill/>
          <a:ln>
            <a:noFill/>
          </a:ln>
        </p:spPr>
        <p:txBody>
          <a:bodyPr anchorCtr="0" anchor="b" bIns="91425" lIns="91425" spcFirstLastPara="1" rIns="91425" wrap="square" tIns="91425">
            <a:spAutoFit/>
          </a:bodyPr>
          <a:lstStyle/>
          <a:p>
            <a:pPr indent="0" lvl="0" marL="0" rtl="0" algn="ctr">
              <a:lnSpc>
                <a:spcPct val="115000"/>
              </a:lnSpc>
              <a:spcBef>
                <a:spcPts val="0"/>
              </a:spcBef>
              <a:spcAft>
                <a:spcPts val="0"/>
              </a:spcAft>
              <a:buSzPts val="5200"/>
              <a:buNone/>
            </a:pPr>
            <a:r>
              <a:rPr b="1" lang="en" sz="2400">
                <a:latin typeface="Roboto"/>
                <a:ea typeface="Roboto"/>
                <a:cs typeface="Roboto"/>
                <a:sym typeface="Roboto"/>
              </a:rPr>
              <a:t>Traditional Energy</a:t>
            </a:r>
            <a:endParaRPr b="1" sz="2400">
              <a:latin typeface="Roboto"/>
              <a:ea typeface="Roboto"/>
              <a:cs typeface="Roboto"/>
              <a:sym typeface="Roboto"/>
            </a:endParaRPr>
          </a:p>
        </p:txBody>
      </p:sp>
      <p:pic>
        <p:nvPicPr>
          <p:cNvPr id="499" name="Google Shape;499;p15"/>
          <p:cNvPicPr preferRelativeResize="0"/>
          <p:nvPr/>
        </p:nvPicPr>
        <p:blipFill rotWithShape="1">
          <a:blip r:embed="rId8">
            <a:alphaModFix/>
          </a:blip>
          <a:srcRect b="0" l="689" r="700" t="0"/>
          <a:stretch/>
        </p:blipFill>
        <p:spPr>
          <a:xfrm>
            <a:off x="152400" y="1457325"/>
            <a:ext cx="4363800" cy="3533775"/>
          </a:xfrm>
          <a:prstGeom prst="rect">
            <a:avLst/>
          </a:prstGeom>
          <a:noFill/>
          <a:ln>
            <a:noFill/>
          </a:ln>
        </p:spPr>
      </p:pic>
      <p:sp>
        <p:nvSpPr>
          <p:cNvPr id="500" name="Google Shape;500;p15"/>
          <p:cNvSpPr/>
          <p:nvPr/>
        </p:nvSpPr>
        <p:spPr>
          <a:xfrm>
            <a:off x="5647125" y="1036875"/>
            <a:ext cx="3150300" cy="3999600"/>
          </a:xfrm>
          <a:prstGeom prst="rect">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15"/>
          <p:cNvSpPr txBox="1"/>
          <p:nvPr>
            <p:ph type="ctrTitle"/>
          </p:nvPr>
        </p:nvSpPr>
        <p:spPr>
          <a:xfrm>
            <a:off x="5827425" y="1028750"/>
            <a:ext cx="2789700" cy="461700"/>
          </a:xfrm>
          <a:prstGeom prst="rect">
            <a:avLst/>
          </a:prstGeom>
          <a:noFill/>
          <a:ln>
            <a:noFill/>
          </a:ln>
        </p:spPr>
        <p:txBody>
          <a:bodyPr anchorCtr="0" anchor="b" bIns="91425" lIns="91425" spcFirstLastPara="1" rIns="91425" wrap="square" tIns="91425">
            <a:spAutoFit/>
          </a:bodyPr>
          <a:lstStyle/>
          <a:p>
            <a:pPr indent="0" lvl="0" marL="0" rtl="0" algn="ctr">
              <a:lnSpc>
                <a:spcPct val="115000"/>
              </a:lnSpc>
              <a:spcBef>
                <a:spcPts val="0"/>
              </a:spcBef>
              <a:spcAft>
                <a:spcPts val="0"/>
              </a:spcAft>
              <a:buSzPts val="5200"/>
              <a:buNone/>
            </a:pPr>
            <a:r>
              <a:rPr b="1" lang="en" sz="1800">
                <a:solidFill>
                  <a:schemeClr val="lt1"/>
                </a:solidFill>
                <a:latin typeface="Roboto"/>
                <a:ea typeface="Roboto"/>
                <a:cs typeface="Roboto"/>
                <a:sym typeface="Roboto"/>
              </a:rPr>
              <a:t>Collection</a:t>
            </a:r>
            <a:endParaRPr b="1" sz="1800">
              <a:solidFill>
                <a:schemeClr val="lt1"/>
              </a:solidFill>
              <a:latin typeface="Roboto"/>
              <a:ea typeface="Roboto"/>
              <a:cs typeface="Roboto"/>
              <a:sym typeface="Roboto"/>
            </a:endParaRPr>
          </a:p>
        </p:txBody>
      </p:sp>
      <p:sp>
        <p:nvSpPr>
          <p:cNvPr id="502" name="Google Shape;502;p15"/>
          <p:cNvSpPr txBox="1"/>
          <p:nvPr/>
        </p:nvSpPr>
        <p:spPr>
          <a:xfrm>
            <a:off x="6801775" y="1566125"/>
            <a:ext cx="1995600" cy="1053000"/>
          </a:xfrm>
          <a:prstGeom prst="rect">
            <a:avLst/>
          </a:prstGeom>
          <a:noFill/>
          <a:ln>
            <a:noFill/>
          </a:ln>
        </p:spPr>
        <p:txBody>
          <a:bodyPr anchorCtr="0" anchor="t" bIns="91425" lIns="91425" spcFirstLastPara="1" rIns="91425" wrap="square" tIns="91425">
            <a:spAutoFit/>
          </a:bodyPr>
          <a:lstStyle/>
          <a:p>
            <a:pPr indent="0" lvl="0" marL="469900" marR="12700" rtl="0" algn="l">
              <a:lnSpc>
                <a:spcPct val="101000"/>
              </a:lnSpc>
              <a:spcBef>
                <a:spcPts val="10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Utilities collect power from  resources like gas, oil etC</a:t>
            </a:r>
            <a:endParaRPr b="0" i="0" sz="1200" u="none" cap="none" strike="noStrike">
              <a:solidFill>
                <a:srgbClr val="FFFFFF"/>
              </a:solidFill>
              <a:latin typeface="Roboto"/>
              <a:ea typeface="Roboto"/>
              <a:cs typeface="Roboto"/>
              <a:sym typeface="Roboto"/>
            </a:endParaRPr>
          </a:p>
        </p:txBody>
      </p:sp>
      <p:sp>
        <p:nvSpPr>
          <p:cNvPr id="503" name="Google Shape;503;p15"/>
          <p:cNvSpPr/>
          <p:nvPr/>
        </p:nvSpPr>
        <p:spPr>
          <a:xfrm>
            <a:off x="8131863" y="4275525"/>
            <a:ext cx="490500" cy="490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15"/>
          <p:cNvSpPr/>
          <p:nvPr/>
        </p:nvSpPr>
        <p:spPr>
          <a:xfrm>
            <a:off x="4672825" y="1457325"/>
            <a:ext cx="2439300" cy="3244500"/>
          </a:xfrm>
          <a:prstGeom prst="rect">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15">
            <a:hlinkClick action="ppaction://hlinksldjump" r:id="rId9"/>
          </p:cNvPr>
          <p:cNvSpPr txBox="1"/>
          <p:nvPr>
            <p:ph type="ctrTitle"/>
          </p:nvPr>
        </p:nvSpPr>
        <p:spPr>
          <a:xfrm>
            <a:off x="8026725" y="4289925"/>
            <a:ext cx="700800" cy="461700"/>
          </a:xfrm>
          <a:prstGeom prst="rect">
            <a:avLst/>
          </a:prstGeom>
          <a:noFill/>
          <a:ln>
            <a:noFill/>
          </a:ln>
        </p:spPr>
        <p:txBody>
          <a:bodyPr anchorCtr="0" anchor="b" bIns="91425" lIns="91425" spcFirstLastPara="1" rIns="91425" wrap="square" tIns="91425">
            <a:spAutoFit/>
          </a:bodyPr>
          <a:lstStyle/>
          <a:p>
            <a:pPr indent="0" lvl="0" marL="0" rtl="0" algn="ctr">
              <a:lnSpc>
                <a:spcPct val="115000"/>
              </a:lnSpc>
              <a:spcBef>
                <a:spcPts val="0"/>
              </a:spcBef>
              <a:spcAft>
                <a:spcPts val="0"/>
              </a:spcAft>
              <a:buSzPts val="5200"/>
              <a:buNone/>
            </a:pPr>
            <a:r>
              <a:rPr b="1" lang="en" sz="1800">
                <a:solidFill>
                  <a:srgbClr val="231F20"/>
                </a:solidFill>
                <a:latin typeface="Roboto"/>
                <a:ea typeface="Roboto"/>
                <a:cs typeface="Roboto"/>
                <a:sym typeface="Roboto"/>
              </a:rPr>
              <a:t>&gt;</a:t>
            </a:r>
            <a:endParaRPr b="1" sz="1800">
              <a:solidFill>
                <a:srgbClr val="231F20"/>
              </a:solidFill>
              <a:latin typeface="Roboto"/>
              <a:ea typeface="Roboto"/>
              <a:cs typeface="Roboto"/>
              <a:sym typeface="Roboto"/>
            </a:endParaRPr>
          </a:p>
        </p:txBody>
      </p:sp>
      <p:sp>
        <p:nvSpPr>
          <p:cNvPr id="506" name="Google Shape;506;p15"/>
          <p:cNvSpPr/>
          <p:nvPr/>
        </p:nvSpPr>
        <p:spPr>
          <a:xfrm>
            <a:off x="4672825" y="3139738"/>
            <a:ext cx="2439300" cy="216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15"/>
          <p:cNvSpPr txBox="1"/>
          <p:nvPr/>
        </p:nvSpPr>
        <p:spPr>
          <a:xfrm>
            <a:off x="4894675" y="1794725"/>
            <a:ext cx="2106600" cy="2906919"/>
          </a:xfrm>
          <a:prstGeom prst="rect">
            <a:avLst/>
          </a:prstGeom>
          <a:noFill/>
          <a:ln>
            <a:noFill/>
          </a:ln>
        </p:spPr>
        <p:txBody>
          <a:bodyPr anchorCtr="0" anchor="t" bIns="91425" lIns="91425" spcFirstLastPara="1" rIns="91425" wrap="square" tIns="91425">
            <a:spAutoFit/>
          </a:bodyPr>
          <a:lstStyle/>
          <a:p>
            <a:pPr indent="0" lvl="0" marL="0" marR="12700" rtl="0" algn="l">
              <a:lnSpc>
                <a:spcPct val="140000"/>
              </a:lnSpc>
              <a:spcBef>
                <a:spcPts val="10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Electricity Generation  </a:t>
            </a:r>
            <a:endParaRPr b="0" i="0" sz="1100" u="none" cap="none" strike="noStrike">
              <a:solidFill>
                <a:srgbClr val="FFFFFF"/>
              </a:solidFill>
              <a:latin typeface="Roboto"/>
              <a:ea typeface="Roboto"/>
              <a:cs typeface="Roboto"/>
              <a:sym typeface="Roboto"/>
            </a:endParaRPr>
          </a:p>
          <a:p>
            <a:pPr indent="0" lvl="0" marL="0" marR="12700" rtl="0" algn="l">
              <a:lnSpc>
                <a:spcPct val="140000"/>
              </a:lnSpc>
              <a:spcBef>
                <a:spcPts val="10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DWR Bond Charge</a:t>
            </a:r>
            <a:endParaRPr b="0" i="0" sz="1100" u="none" cap="none" strike="noStrike">
              <a:solidFill>
                <a:srgbClr val="FFFFFF"/>
              </a:solidFill>
              <a:latin typeface="Roboto"/>
              <a:ea typeface="Roboto"/>
              <a:cs typeface="Roboto"/>
              <a:sym typeface="Roboto"/>
            </a:endParaRPr>
          </a:p>
          <a:p>
            <a:pPr indent="0" lvl="0" marL="0" marR="12700" rtl="0" algn="l">
              <a:lnSpc>
                <a:spcPct val="140000"/>
              </a:lnSpc>
              <a:spcBef>
                <a:spcPts val="10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Transmission  </a:t>
            </a:r>
            <a:endParaRPr b="0" i="0" sz="1100" u="none" cap="none" strike="noStrike">
              <a:solidFill>
                <a:srgbClr val="FFFFFF"/>
              </a:solidFill>
              <a:latin typeface="Roboto"/>
              <a:ea typeface="Roboto"/>
              <a:cs typeface="Roboto"/>
              <a:sym typeface="Roboto"/>
            </a:endParaRPr>
          </a:p>
          <a:p>
            <a:pPr indent="0" lvl="0" marL="0" marR="12700" rtl="0" algn="l">
              <a:lnSpc>
                <a:spcPct val="140000"/>
              </a:lnSpc>
              <a:spcBef>
                <a:spcPts val="10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Distribution</a:t>
            </a:r>
            <a:endParaRPr b="0" i="0" sz="1100" u="none" cap="none" strike="noStrike">
              <a:solidFill>
                <a:srgbClr val="FFFFFF"/>
              </a:solidFill>
              <a:latin typeface="Roboto"/>
              <a:ea typeface="Roboto"/>
              <a:cs typeface="Roboto"/>
              <a:sym typeface="Roboto"/>
            </a:endParaRPr>
          </a:p>
          <a:p>
            <a:pPr indent="0" lvl="0" marL="0" marR="12700" rtl="0" algn="l">
              <a:lnSpc>
                <a:spcPct val="140000"/>
              </a:lnSpc>
              <a:spcBef>
                <a:spcPts val="10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Public Purpose  Programs</a:t>
            </a:r>
            <a:endParaRPr b="0" i="0" sz="1100" u="none" cap="none" strike="noStrike">
              <a:solidFill>
                <a:srgbClr val="FFFFFF"/>
              </a:solidFill>
              <a:latin typeface="Roboto"/>
              <a:ea typeface="Roboto"/>
              <a:cs typeface="Roboto"/>
              <a:sym typeface="Roboto"/>
            </a:endParaRPr>
          </a:p>
          <a:p>
            <a:pPr indent="0" lvl="0" marL="0" marR="12700" rtl="0" algn="l">
              <a:lnSpc>
                <a:spcPct val="140000"/>
              </a:lnSpc>
              <a:spcBef>
                <a:spcPts val="100"/>
              </a:spcBef>
              <a:spcAft>
                <a:spcPts val="0"/>
              </a:spcAft>
              <a:buClr>
                <a:srgbClr val="000000"/>
              </a:buClr>
              <a:buSzPts val="1100"/>
              <a:buFont typeface="Arial"/>
              <a:buNone/>
            </a:pPr>
            <a:r>
              <a:rPr b="0" i="0" lang="en" sz="1100" u="none" cap="none" strike="noStrike">
                <a:solidFill>
                  <a:srgbClr val="FF0000"/>
                </a:solidFill>
                <a:latin typeface="Roboto"/>
                <a:ea typeface="Roboto"/>
                <a:cs typeface="Roboto"/>
                <a:sym typeface="Roboto"/>
              </a:rPr>
              <a:t>Nuclear Decommissioning </a:t>
            </a:r>
            <a:r>
              <a:rPr b="0" i="0" lang="en" sz="1100" u="none" cap="none" strike="noStrike">
                <a:solidFill>
                  <a:schemeClr val="lt1"/>
                </a:solidFill>
                <a:latin typeface="Roboto"/>
                <a:ea typeface="Roboto"/>
                <a:cs typeface="Roboto"/>
                <a:sym typeface="Roboto"/>
              </a:rPr>
              <a:t>Revenue Adjustment</a:t>
            </a:r>
            <a:endParaRPr b="0" i="0" sz="1100" u="none" cap="none" strike="noStrike">
              <a:solidFill>
                <a:schemeClr val="lt1"/>
              </a:solidFill>
              <a:latin typeface="Roboto"/>
              <a:ea typeface="Roboto"/>
              <a:cs typeface="Roboto"/>
              <a:sym typeface="Roboto"/>
            </a:endParaRPr>
          </a:p>
          <a:p>
            <a:pPr indent="0" lvl="0" marL="0" marR="12700" rtl="0" algn="l">
              <a:lnSpc>
                <a:spcPct val="140000"/>
              </a:lnSpc>
              <a:spcBef>
                <a:spcPts val="10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Competition Transition Charge</a:t>
            </a:r>
            <a:endParaRPr b="0" i="0" sz="1100" u="none" cap="none" strike="noStrike">
              <a:solidFill>
                <a:srgbClr val="FFFFFF"/>
              </a:solidFill>
              <a:latin typeface="Roboto"/>
              <a:ea typeface="Roboto"/>
              <a:cs typeface="Roboto"/>
              <a:sym typeface="Roboto"/>
            </a:endParaRPr>
          </a:p>
          <a:p>
            <a:pPr indent="0" lvl="0" marL="0" marR="12700" rtl="0" algn="l">
              <a:lnSpc>
                <a:spcPct val="140000"/>
              </a:lnSpc>
              <a:spcBef>
                <a:spcPts val="10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Local Generation Charge  Reliability Services</a:t>
            </a:r>
            <a:endParaRPr b="0" i="0" sz="1100" u="none" cap="none" strike="noStrike">
              <a:solidFill>
                <a:srgbClr val="FFFFFF"/>
              </a:solidFill>
              <a:latin typeface="Roboto"/>
              <a:ea typeface="Roboto"/>
              <a:cs typeface="Roboto"/>
              <a:sym typeface="Roboto"/>
            </a:endParaRPr>
          </a:p>
          <a:p>
            <a:pPr indent="0" lvl="0" marL="0" marR="12700" rtl="0" algn="l">
              <a:lnSpc>
                <a:spcPct val="140000"/>
              </a:lnSpc>
              <a:spcBef>
                <a:spcPts val="10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TRAC</a:t>
            </a:r>
            <a:endParaRPr b="0" i="0" sz="1100" u="none" cap="none" strike="noStrike">
              <a:solidFill>
                <a:srgbClr val="FFFFFF"/>
              </a:solidFill>
              <a:latin typeface="Roboto"/>
              <a:ea typeface="Roboto"/>
              <a:cs typeface="Roboto"/>
              <a:sym typeface="Roboto"/>
            </a:endParaRPr>
          </a:p>
        </p:txBody>
      </p:sp>
      <p:sp>
        <p:nvSpPr>
          <p:cNvPr id="508" name="Google Shape;508;p15"/>
          <p:cNvSpPr/>
          <p:nvPr/>
        </p:nvSpPr>
        <p:spPr>
          <a:xfrm>
            <a:off x="7342025" y="4275525"/>
            <a:ext cx="490500" cy="490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15"/>
          <p:cNvSpPr txBox="1"/>
          <p:nvPr/>
        </p:nvSpPr>
        <p:spPr>
          <a:xfrm>
            <a:off x="4894675" y="1483500"/>
            <a:ext cx="1995600" cy="384900"/>
          </a:xfrm>
          <a:prstGeom prst="rect">
            <a:avLst/>
          </a:prstGeom>
          <a:noFill/>
          <a:ln>
            <a:noFill/>
          </a:ln>
        </p:spPr>
        <p:txBody>
          <a:bodyPr anchorCtr="0" anchor="t" bIns="91425" lIns="91425" spcFirstLastPara="1" rIns="91425" wrap="square" tIns="91425">
            <a:spAutoFit/>
          </a:bodyPr>
          <a:lstStyle/>
          <a:p>
            <a:pPr indent="0" lvl="0" marL="0" marR="12700" rtl="0" algn="l">
              <a:lnSpc>
                <a:spcPct val="150000"/>
              </a:lnSpc>
              <a:spcBef>
                <a:spcPts val="100"/>
              </a:spcBef>
              <a:spcAft>
                <a:spcPts val="0"/>
              </a:spcAft>
              <a:buClr>
                <a:srgbClr val="000000"/>
              </a:buClr>
              <a:buSzPts val="1300"/>
              <a:buFont typeface="Arial"/>
              <a:buNone/>
            </a:pPr>
            <a:r>
              <a:rPr b="1" i="0" lang="en" sz="1300" u="none" cap="none" strike="noStrike">
                <a:solidFill>
                  <a:srgbClr val="FFFFFF"/>
                </a:solidFill>
                <a:latin typeface="Roboto"/>
                <a:ea typeface="Roboto"/>
                <a:cs typeface="Roboto"/>
                <a:sym typeface="Roboto"/>
              </a:rPr>
              <a:t>Utility Breakdown</a:t>
            </a:r>
            <a:endParaRPr b="1" i="0" sz="1300" u="none" cap="none" strike="noStrike">
              <a:solidFill>
                <a:srgbClr val="FFFFFF"/>
              </a:solidFill>
              <a:latin typeface="Roboto"/>
              <a:ea typeface="Roboto"/>
              <a:cs typeface="Roboto"/>
              <a:sym typeface="Roboto"/>
            </a:endParaRPr>
          </a:p>
        </p:txBody>
      </p:sp>
      <p:sp>
        <p:nvSpPr>
          <p:cNvPr id="510" name="Google Shape;510;p15">
            <a:hlinkClick action="ppaction://hlinksldjump" r:id="rId10"/>
          </p:cNvPr>
          <p:cNvSpPr txBox="1"/>
          <p:nvPr>
            <p:ph type="ctrTitle"/>
          </p:nvPr>
        </p:nvSpPr>
        <p:spPr>
          <a:xfrm>
            <a:off x="7306475" y="4289925"/>
            <a:ext cx="525900" cy="461700"/>
          </a:xfrm>
          <a:prstGeom prst="rect">
            <a:avLst/>
          </a:prstGeom>
          <a:noFill/>
          <a:ln>
            <a:noFill/>
          </a:ln>
        </p:spPr>
        <p:txBody>
          <a:bodyPr anchorCtr="0" anchor="b" bIns="91425" lIns="91425" spcFirstLastPara="1" rIns="91425" wrap="square" tIns="91425">
            <a:spAutoFit/>
          </a:bodyPr>
          <a:lstStyle/>
          <a:p>
            <a:pPr indent="0" lvl="0" marL="0" rtl="0" algn="ctr">
              <a:lnSpc>
                <a:spcPct val="115000"/>
              </a:lnSpc>
              <a:spcBef>
                <a:spcPts val="0"/>
              </a:spcBef>
              <a:spcAft>
                <a:spcPts val="0"/>
              </a:spcAft>
              <a:buSzPts val="5200"/>
              <a:buNone/>
            </a:pPr>
            <a:r>
              <a:rPr b="1" lang="en" sz="1800">
                <a:solidFill>
                  <a:srgbClr val="231F20"/>
                </a:solidFill>
                <a:latin typeface="Roboto"/>
                <a:ea typeface="Roboto"/>
                <a:cs typeface="Roboto"/>
                <a:sym typeface="Roboto"/>
              </a:rPr>
              <a:t>&lt;</a:t>
            </a:r>
            <a:endParaRPr b="1" sz="1800">
              <a:solidFill>
                <a:srgbClr val="231F20"/>
              </a:solidFill>
              <a:latin typeface="Roboto"/>
              <a:ea typeface="Roboto"/>
              <a:cs typeface="Roboto"/>
              <a:sym typeface="Roboto"/>
            </a:endParaRPr>
          </a:p>
        </p:txBody>
      </p:sp>
      <p:pic>
        <p:nvPicPr>
          <p:cNvPr id="511" name="Google Shape;511;p15"/>
          <p:cNvPicPr preferRelativeResize="0"/>
          <p:nvPr/>
        </p:nvPicPr>
        <p:blipFill rotWithShape="1">
          <a:blip r:embed="rId11">
            <a:alphaModFix/>
          </a:blip>
          <a:srcRect b="0" l="0" r="0" t="0"/>
          <a:stretch/>
        </p:blipFill>
        <p:spPr>
          <a:xfrm>
            <a:off x="1320297" y="268787"/>
            <a:ext cx="145456" cy="148167"/>
          </a:xfrm>
          <a:prstGeom prst="rect">
            <a:avLst/>
          </a:prstGeom>
          <a:noFill/>
          <a:ln>
            <a:noFill/>
          </a:ln>
        </p:spPr>
      </p:pic>
      <p:sp>
        <p:nvSpPr>
          <p:cNvPr id="512" name="Google Shape;512;p15">
            <a:hlinkClick action="ppaction://hlinksldjump" r:id="rId12"/>
          </p:cNvPr>
          <p:cNvSpPr txBox="1"/>
          <p:nvPr/>
        </p:nvSpPr>
        <p:spPr>
          <a:xfrm>
            <a:off x="1087625" y="492875"/>
            <a:ext cx="61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Us?</a:t>
            </a:r>
            <a:endParaRPr b="0" i="0" sz="800" u="none" cap="none" strike="noStrike">
              <a:solidFill>
                <a:srgbClr val="000000"/>
              </a:solidFill>
              <a:latin typeface="Roboto"/>
              <a:ea typeface="Roboto"/>
              <a:cs typeface="Roboto"/>
              <a:sym typeface="Roboto"/>
            </a:endParaRPr>
          </a:p>
        </p:txBody>
      </p:sp>
      <p:sp>
        <p:nvSpPr>
          <p:cNvPr id="513" name="Google Shape;513;p15">
            <a:hlinkClick action="ppaction://hlinksldjump" r:id="rId13"/>
          </p:cNvPr>
          <p:cNvSpPr txBox="1"/>
          <p:nvPr/>
        </p:nvSpPr>
        <p:spPr>
          <a:xfrm>
            <a:off x="220838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Discovery</a:t>
            </a:r>
            <a:endParaRPr b="0" i="0" sz="800" u="none" cap="none" strike="noStrike">
              <a:solidFill>
                <a:srgbClr val="000000"/>
              </a:solidFill>
              <a:latin typeface="Roboto"/>
              <a:ea typeface="Roboto"/>
              <a:cs typeface="Roboto"/>
              <a:sym typeface="Roboto"/>
            </a:endParaRPr>
          </a:p>
        </p:txBody>
      </p:sp>
      <p:sp>
        <p:nvSpPr>
          <p:cNvPr id="514" name="Google Shape;514;p15">
            <a:hlinkClick action="ppaction://hlinksldjump" r:id="rId14"/>
          </p:cNvPr>
          <p:cNvSpPr txBox="1"/>
          <p:nvPr/>
        </p:nvSpPr>
        <p:spPr>
          <a:xfrm>
            <a:off x="337003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Solar?</a:t>
            </a:r>
            <a:endParaRPr b="0" i="0" sz="800" u="none" cap="none" strike="noStrike">
              <a:solidFill>
                <a:srgbClr val="000000"/>
              </a:solidFill>
              <a:latin typeface="Roboto"/>
              <a:ea typeface="Roboto"/>
              <a:cs typeface="Roboto"/>
              <a:sym typeface="Roboto"/>
            </a:endParaRPr>
          </a:p>
        </p:txBody>
      </p:sp>
      <p:sp>
        <p:nvSpPr>
          <p:cNvPr id="515" name="Google Shape;515;p15">
            <a:hlinkClick action="ppaction://hlinksldjump" r:id="rId15"/>
          </p:cNvPr>
          <p:cNvSpPr txBox="1"/>
          <p:nvPr/>
        </p:nvSpPr>
        <p:spPr>
          <a:xfrm>
            <a:off x="4567163" y="492875"/>
            <a:ext cx="770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Us vs Them</a:t>
            </a:r>
            <a:endParaRPr b="0" i="0" sz="800" u="none" cap="none" strike="noStrike">
              <a:solidFill>
                <a:srgbClr val="000000"/>
              </a:solidFill>
              <a:latin typeface="Roboto"/>
              <a:ea typeface="Roboto"/>
              <a:cs typeface="Roboto"/>
              <a:sym typeface="Roboto"/>
            </a:endParaRPr>
          </a:p>
        </p:txBody>
      </p:sp>
      <p:sp>
        <p:nvSpPr>
          <p:cNvPr id="516" name="Google Shape;516;p15">
            <a:hlinkClick action="ppaction://hlinksldjump" r:id="rId16"/>
          </p:cNvPr>
          <p:cNvSpPr txBox="1"/>
          <p:nvPr/>
        </p:nvSpPr>
        <p:spPr>
          <a:xfrm>
            <a:off x="5909788" y="492875"/>
            <a:ext cx="490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FAQ</a:t>
            </a:r>
            <a:endParaRPr b="0" i="0" sz="800" u="none" cap="none" strike="noStrike">
              <a:solidFill>
                <a:srgbClr val="000000"/>
              </a:solidFill>
              <a:latin typeface="Roboto"/>
              <a:ea typeface="Roboto"/>
              <a:cs typeface="Roboto"/>
              <a:sym typeface="Roboto"/>
            </a:endParaRPr>
          </a:p>
        </p:txBody>
      </p:sp>
      <p:sp>
        <p:nvSpPr>
          <p:cNvPr id="517" name="Google Shape;517;p15">
            <a:hlinkClick action="ppaction://hlinksldjump" r:id="rId17"/>
          </p:cNvPr>
          <p:cNvSpPr txBox="1"/>
          <p:nvPr/>
        </p:nvSpPr>
        <p:spPr>
          <a:xfrm>
            <a:off x="6917463"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Next Steps</a:t>
            </a:r>
            <a:endParaRPr b="0" i="0" sz="800" u="none" cap="none" strike="noStrike">
              <a:solidFill>
                <a:srgbClr val="000000"/>
              </a:solidFill>
              <a:latin typeface="Roboto"/>
              <a:ea typeface="Roboto"/>
              <a:cs typeface="Roboto"/>
              <a:sym typeface="Roboto"/>
            </a:endParaRPr>
          </a:p>
        </p:txBody>
      </p:sp>
      <p:sp>
        <p:nvSpPr>
          <p:cNvPr id="518" name="Google Shape;518;p15">
            <a:hlinkClick action="ppaction://hlinksldjump" r:id="rId18"/>
          </p:cNvPr>
          <p:cNvSpPr txBox="1"/>
          <p:nvPr/>
        </p:nvSpPr>
        <p:spPr>
          <a:xfrm>
            <a:off x="8032475" y="492875"/>
            <a:ext cx="835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Your System</a:t>
            </a:r>
            <a:endParaRPr b="0" i="0" sz="800" u="none" cap="none" strike="noStrike">
              <a:solidFill>
                <a:srgbClr val="000000"/>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p16"/>
          <p:cNvPicPr preferRelativeResize="0"/>
          <p:nvPr/>
        </p:nvPicPr>
        <p:blipFill rotWithShape="1">
          <a:blip r:embed="rId3">
            <a:alphaModFix/>
          </a:blip>
          <a:srcRect b="0" l="0" r="0" t="0"/>
          <a:stretch/>
        </p:blipFill>
        <p:spPr>
          <a:xfrm>
            <a:off x="249504" y="49450"/>
            <a:ext cx="695125" cy="695125"/>
          </a:xfrm>
          <a:prstGeom prst="rect">
            <a:avLst/>
          </a:prstGeom>
          <a:noFill/>
          <a:ln>
            <a:noFill/>
          </a:ln>
        </p:spPr>
      </p:pic>
      <p:sp>
        <p:nvSpPr>
          <p:cNvPr id="524" name="Google Shape;524;p16"/>
          <p:cNvSpPr/>
          <p:nvPr/>
        </p:nvSpPr>
        <p:spPr>
          <a:xfrm>
            <a:off x="1243025" y="192875"/>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16"/>
          <p:cNvSpPr/>
          <p:nvPr/>
        </p:nvSpPr>
        <p:spPr>
          <a:xfrm>
            <a:off x="2324238" y="192875"/>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6" name="Google Shape;526;p16"/>
          <p:cNvPicPr preferRelativeResize="0"/>
          <p:nvPr/>
        </p:nvPicPr>
        <p:blipFill rotWithShape="1">
          <a:blip r:embed="rId4">
            <a:alphaModFix/>
          </a:blip>
          <a:srcRect b="0" l="0" r="0" t="0"/>
          <a:stretch/>
        </p:blipFill>
        <p:spPr>
          <a:xfrm>
            <a:off x="2360137" y="228775"/>
            <a:ext cx="228200" cy="228200"/>
          </a:xfrm>
          <a:prstGeom prst="rect">
            <a:avLst/>
          </a:prstGeom>
          <a:noFill/>
          <a:ln>
            <a:noFill/>
          </a:ln>
        </p:spPr>
      </p:pic>
      <p:sp>
        <p:nvSpPr>
          <p:cNvPr id="527" name="Google Shape;527;p16"/>
          <p:cNvSpPr/>
          <p:nvPr/>
        </p:nvSpPr>
        <p:spPr>
          <a:xfrm>
            <a:off x="3560663" y="192863"/>
            <a:ext cx="300000" cy="300000"/>
          </a:xfrm>
          <a:prstGeom prst="ellipse">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8" name="Google Shape;528;p16"/>
          <p:cNvPicPr preferRelativeResize="0"/>
          <p:nvPr/>
        </p:nvPicPr>
        <p:blipFill rotWithShape="1">
          <a:blip r:embed="rId5">
            <a:alphaModFix/>
          </a:blip>
          <a:srcRect b="0" l="0" r="0" t="0"/>
          <a:stretch/>
        </p:blipFill>
        <p:spPr>
          <a:xfrm>
            <a:off x="3596563" y="243488"/>
            <a:ext cx="228200" cy="198755"/>
          </a:xfrm>
          <a:prstGeom prst="rect">
            <a:avLst/>
          </a:prstGeom>
          <a:noFill/>
          <a:ln>
            <a:noFill/>
          </a:ln>
        </p:spPr>
      </p:pic>
      <p:sp>
        <p:nvSpPr>
          <p:cNvPr id="529" name="Google Shape;529;p16"/>
          <p:cNvSpPr/>
          <p:nvPr/>
        </p:nvSpPr>
        <p:spPr>
          <a:xfrm>
            <a:off x="4757788"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16"/>
          <p:cNvSpPr txBox="1"/>
          <p:nvPr/>
        </p:nvSpPr>
        <p:spPr>
          <a:xfrm>
            <a:off x="4757788" y="135125"/>
            <a:ext cx="235750" cy="4154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531" name="Google Shape;531;p16"/>
          <p:cNvSpPr/>
          <p:nvPr/>
        </p:nvSpPr>
        <p:spPr>
          <a:xfrm>
            <a:off x="594501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16"/>
          <p:cNvSpPr txBox="1"/>
          <p:nvPr/>
        </p:nvSpPr>
        <p:spPr>
          <a:xfrm>
            <a:off x="5945013" y="135125"/>
            <a:ext cx="235750" cy="4154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533" name="Google Shape;533;p16"/>
          <p:cNvSpPr/>
          <p:nvPr/>
        </p:nvSpPr>
        <p:spPr>
          <a:xfrm>
            <a:off x="711211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4" name="Google Shape;534;p16"/>
          <p:cNvPicPr preferRelativeResize="0"/>
          <p:nvPr/>
        </p:nvPicPr>
        <p:blipFill rotWithShape="1">
          <a:blip r:embed="rId6">
            <a:alphaModFix/>
          </a:blip>
          <a:srcRect b="0" l="0" r="0" t="0"/>
          <a:stretch/>
        </p:blipFill>
        <p:spPr>
          <a:xfrm>
            <a:off x="7148013" y="239750"/>
            <a:ext cx="228200" cy="206258"/>
          </a:xfrm>
          <a:prstGeom prst="rect">
            <a:avLst/>
          </a:prstGeom>
          <a:noFill/>
          <a:ln>
            <a:noFill/>
          </a:ln>
        </p:spPr>
      </p:pic>
      <p:sp>
        <p:nvSpPr>
          <p:cNvPr id="535" name="Google Shape;535;p16"/>
          <p:cNvSpPr/>
          <p:nvPr/>
        </p:nvSpPr>
        <p:spPr>
          <a:xfrm>
            <a:off x="8227125"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6" name="Google Shape;536;p16"/>
          <p:cNvPicPr preferRelativeResize="0"/>
          <p:nvPr/>
        </p:nvPicPr>
        <p:blipFill rotWithShape="1">
          <a:blip r:embed="rId7">
            <a:alphaModFix/>
          </a:blip>
          <a:srcRect b="0" l="0" r="0" t="0"/>
          <a:stretch/>
        </p:blipFill>
        <p:spPr>
          <a:xfrm>
            <a:off x="8263000" y="234463"/>
            <a:ext cx="228225" cy="216814"/>
          </a:xfrm>
          <a:prstGeom prst="rect">
            <a:avLst/>
          </a:prstGeom>
          <a:noFill/>
          <a:ln>
            <a:noFill/>
          </a:ln>
        </p:spPr>
      </p:pic>
      <p:sp>
        <p:nvSpPr>
          <p:cNvPr id="537" name="Google Shape;537;p16"/>
          <p:cNvSpPr/>
          <p:nvPr/>
        </p:nvSpPr>
        <p:spPr>
          <a:xfrm flipH="1" rot="10800000">
            <a:off x="302850" y="790590"/>
            <a:ext cx="8538300" cy="63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38" name="Google Shape;538;p16"/>
          <p:cNvSpPr txBox="1"/>
          <p:nvPr>
            <p:ph type="ctrTitle"/>
          </p:nvPr>
        </p:nvSpPr>
        <p:spPr>
          <a:xfrm>
            <a:off x="302850" y="823900"/>
            <a:ext cx="3184800" cy="554100"/>
          </a:xfrm>
          <a:prstGeom prst="rect">
            <a:avLst/>
          </a:prstGeom>
          <a:noFill/>
          <a:ln>
            <a:noFill/>
          </a:ln>
        </p:spPr>
        <p:txBody>
          <a:bodyPr anchorCtr="0" anchor="b" bIns="91425" lIns="91425" spcFirstLastPara="1" rIns="91425" wrap="square" tIns="91425">
            <a:spAutoFit/>
          </a:bodyPr>
          <a:lstStyle/>
          <a:p>
            <a:pPr indent="0" lvl="0" marL="0" rtl="0" algn="ctr">
              <a:lnSpc>
                <a:spcPct val="115000"/>
              </a:lnSpc>
              <a:spcBef>
                <a:spcPts val="0"/>
              </a:spcBef>
              <a:spcAft>
                <a:spcPts val="0"/>
              </a:spcAft>
              <a:buSzPts val="5200"/>
              <a:buNone/>
            </a:pPr>
            <a:r>
              <a:rPr b="1" lang="en" sz="2400">
                <a:latin typeface="Roboto"/>
                <a:ea typeface="Roboto"/>
                <a:cs typeface="Roboto"/>
                <a:sym typeface="Roboto"/>
              </a:rPr>
              <a:t>Traditional Energy</a:t>
            </a:r>
            <a:endParaRPr b="1" sz="2400">
              <a:latin typeface="Roboto"/>
              <a:ea typeface="Roboto"/>
              <a:cs typeface="Roboto"/>
              <a:sym typeface="Roboto"/>
            </a:endParaRPr>
          </a:p>
        </p:txBody>
      </p:sp>
      <p:pic>
        <p:nvPicPr>
          <p:cNvPr id="539" name="Google Shape;539;p16"/>
          <p:cNvPicPr preferRelativeResize="0"/>
          <p:nvPr/>
        </p:nvPicPr>
        <p:blipFill rotWithShape="1">
          <a:blip r:embed="rId8">
            <a:alphaModFix/>
          </a:blip>
          <a:srcRect b="0" l="689" r="700" t="0"/>
          <a:stretch/>
        </p:blipFill>
        <p:spPr>
          <a:xfrm>
            <a:off x="152400" y="1457325"/>
            <a:ext cx="4363800" cy="3533775"/>
          </a:xfrm>
          <a:prstGeom prst="rect">
            <a:avLst/>
          </a:prstGeom>
          <a:noFill/>
          <a:ln>
            <a:noFill/>
          </a:ln>
        </p:spPr>
      </p:pic>
      <p:sp>
        <p:nvSpPr>
          <p:cNvPr id="540" name="Google Shape;540;p16"/>
          <p:cNvSpPr/>
          <p:nvPr/>
        </p:nvSpPr>
        <p:spPr>
          <a:xfrm>
            <a:off x="5647125" y="1036875"/>
            <a:ext cx="3150300" cy="3999600"/>
          </a:xfrm>
          <a:prstGeom prst="rect">
            <a:avLst/>
          </a:prstGeom>
          <a:solidFill>
            <a:srgbClr val="00717D"/>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16"/>
          <p:cNvSpPr txBox="1"/>
          <p:nvPr>
            <p:ph type="ctrTitle"/>
          </p:nvPr>
        </p:nvSpPr>
        <p:spPr>
          <a:xfrm>
            <a:off x="5827425" y="1028750"/>
            <a:ext cx="2789700" cy="461700"/>
          </a:xfrm>
          <a:prstGeom prst="rect">
            <a:avLst/>
          </a:prstGeom>
          <a:noFill/>
          <a:ln>
            <a:noFill/>
          </a:ln>
        </p:spPr>
        <p:txBody>
          <a:bodyPr anchorCtr="0" anchor="b" bIns="91425" lIns="91425" spcFirstLastPara="1" rIns="91425" wrap="square" tIns="91425">
            <a:spAutoFit/>
          </a:bodyPr>
          <a:lstStyle/>
          <a:p>
            <a:pPr indent="0" lvl="0" marL="0" rtl="0" algn="ctr">
              <a:lnSpc>
                <a:spcPct val="115000"/>
              </a:lnSpc>
              <a:spcBef>
                <a:spcPts val="0"/>
              </a:spcBef>
              <a:spcAft>
                <a:spcPts val="0"/>
              </a:spcAft>
              <a:buSzPts val="5200"/>
              <a:buNone/>
            </a:pPr>
            <a:r>
              <a:rPr b="1" lang="en" sz="1800">
                <a:solidFill>
                  <a:schemeClr val="lt1"/>
                </a:solidFill>
                <a:latin typeface="Roboto"/>
                <a:ea typeface="Roboto"/>
                <a:cs typeface="Roboto"/>
                <a:sym typeface="Roboto"/>
              </a:rPr>
              <a:t>Generation</a:t>
            </a:r>
            <a:endParaRPr b="1" sz="1800">
              <a:solidFill>
                <a:schemeClr val="lt1"/>
              </a:solidFill>
              <a:latin typeface="Roboto"/>
              <a:ea typeface="Roboto"/>
              <a:cs typeface="Roboto"/>
              <a:sym typeface="Roboto"/>
            </a:endParaRPr>
          </a:p>
        </p:txBody>
      </p:sp>
      <p:sp>
        <p:nvSpPr>
          <p:cNvPr id="542" name="Google Shape;542;p16"/>
          <p:cNvSpPr txBox="1"/>
          <p:nvPr/>
        </p:nvSpPr>
        <p:spPr>
          <a:xfrm>
            <a:off x="6801775" y="1566125"/>
            <a:ext cx="1995600" cy="1053000"/>
          </a:xfrm>
          <a:prstGeom prst="rect">
            <a:avLst/>
          </a:prstGeom>
          <a:noFill/>
          <a:ln>
            <a:noFill/>
          </a:ln>
        </p:spPr>
        <p:txBody>
          <a:bodyPr anchorCtr="0" anchor="t" bIns="91425" lIns="91425" spcFirstLastPara="1" rIns="91425" wrap="square" tIns="91425">
            <a:spAutoFit/>
          </a:bodyPr>
          <a:lstStyle/>
          <a:p>
            <a:pPr indent="0" lvl="0" marL="469900" marR="12700" rtl="0" algn="l">
              <a:lnSpc>
                <a:spcPct val="101000"/>
              </a:lnSpc>
              <a:spcBef>
                <a:spcPts val="10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The utility company converts those  resources into energy</a:t>
            </a:r>
            <a:endParaRPr b="0" i="0" sz="1400" u="none" cap="none" strike="noStrike">
              <a:solidFill>
                <a:srgbClr val="FFFFFF"/>
              </a:solidFill>
              <a:latin typeface="Calibri"/>
              <a:ea typeface="Calibri"/>
              <a:cs typeface="Calibri"/>
              <a:sym typeface="Calibri"/>
            </a:endParaRPr>
          </a:p>
        </p:txBody>
      </p:sp>
      <p:sp>
        <p:nvSpPr>
          <p:cNvPr id="543" name="Google Shape;543;p16"/>
          <p:cNvSpPr/>
          <p:nvPr/>
        </p:nvSpPr>
        <p:spPr>
          <a:xfrm>
            <a:off x="4672825" y="1457325"/>
            <a:ext cx="2439300" cy="3244500"/>
          </a:xfrm>
          <a:prstGeom prst="rect">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16"/>
          <p:cNvSpPr/>
          <p:nvPr/>
        </p:nvSpPr>
        <p:spPr>
          <a:xfrm>
            <a:off x="8131863" y="4275525"/>
            <a:ext cx="490500" cy="490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16">
            <a:hlinkClick action="ppaction://hlinksldjump" r:id="rId9"/>
          </p:cNvPr>
          <p:cNvSpPr txBox="1"/>
          <p:nvPr>
            <p:ph type="ctrTitle"/>
          </p:nvPr>
        </p:nvSpPr>
        <p:spPr>
          <a:xfrm>
            <a:off x="8026725" y="4289925"/>
            <a:ext cx="700800" cy="461700"/>
          </a:xfrm>
          <a:prstGeom prst="rect">
            <a:avLst/>
          </a:prstGeom>
          <a:noFill/>
          <a:ln>
            <a:noFill/>
          </a:ln>
        </p:spPr>
        <p:txBody>
          <a:bodyPr anchorCtr="0" anchor="b" bIns="91425" lIns="91425" spcFirstLastPara="1" rIns="91425" wrap="square" tIns="91425">
            <a:spAutoFit/>
          </a:bodyPr>
          <a:lstStyle/>
          <a:p>
            <a:pPr indent="0" lvl="0" marL="0" rtl="0" algn="ctr">
              <a:lnSpc>
                <a:spcPct val="115000"/>
              </a:lnSpc>
              <a:spcBef>
                <a:spcPts val="0"/>
              </a:spcBef>
              <a:spcAft>
                <a:spcPts val="0"/>
              </a:spcAft>
              <a:buSzPts val="5200"/>
              <a:buNone/>
            </a:pPr>
            <a:r>
              <a:rPr b="1" lang="en" sz="1800">
                <a:solidFill>
                  <a:srgbClr val="231F20"/>
                </a:solidFill>
                <a:latin typeface="Roboto"/>
                <a:ea typeface="Roboto"/>
                <a:cs typeface="Roboto"/>
                <a:sym typeface="Roboto"/>
              </a:rPr>
              <a:t>&gt;</a:t>
            </a:r>
            <a:endParaRPr b="1" sz="1800">
              <a:solidFill>
                <a:srgbClr val="231F20"/>
              </a:solidFill>
              <a:latin typeface="Roboto"/>
              <a:ea typeface="Roboto"/>
              <a:cs typeface="Roboto"/>
              <a:sym typeface="Roboto"/>
            </a:endParaRPr>
          </a:p>
        </p:txBody>
      </p:sp>
      <p:sp>
        <p:nvSpPr>
          <p:cNvPr id="546" name="Google Shape;546;p16"/>
          <p:cNvSpPr/>
          <p:nvPr/>
        </p:nvSpPr>
        <p:spPr>
          <a:xfrm>
            <a:off x="4672775" y="1905325"/>
            <a:ext cx="2439300" cy="216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6"/>
          <p:cNvSpPr/>
          <p:nvPr/>
        </p:nvSpPr>
        <p:spPr>
          <a:xfrm>
            <a:off x="4672825" y="3889725"/>
            <a:ext cx="2439300" cy="216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6"/>
          <p:cNvSpPr txBox="1"/>
          <p:nvPr/>
        </p:nvSpPr>
        <p:spPr>
          <a:xfrm>
            <a:off x="4894675" y="1794725"/>
            <a:ext cx="2148000" cy="3156731"/>
          </a:xfrm>
          <a:prstGeom prst="rect">
            <a:avLst/>
          </a:prstGeom>
          <a:noFill/>
          <a:ln>
            <a:noFill/>
          </a:ln>
        </p:spPr>
        <p:txBody>
          <a:bodyPr anchorCtr="0" anchor="t" bIns="91425" lIns="91425" spcFirstLastPara="1" rIns="91425" wrap="square" tIns="91425">
            <a:spAutoFit/>
          </a:bodyPr>
          <a:lstStyle/>
          <a:p>
            <a:pPr indent="0" lvl="0" marL="0" marR="12700" rtl="0" algn="l">
              <a:lnSpc>
                <a:spcPct val="140000"/>
              </a:lnSpc>
              <a:spcBef>
                <a:spcPts val="100"/>
              </a:spcBef>
              <a:spcAft>
                <a:spcPts val="0"/>
              </a:spcAft>
              <a:buClr>
                <a:srgbClr val="000000"/>
              </a:buClr>
              <a:buSzPts val="1100"/>
              <a:buFont typeface="Arial"/>
              <a:buNone/>
            </a:pPr>
            <a:r>
              <a:rPr b="0" i="0" lang="en" sz="1100" u="none" cap="none" strike="noStrike">
                <a:solidFill>
                  <a:srgbClr val="FF0000"/>
                </a:solidFill>
                <a:latin typeface="Roboto"/>
                <a:ea typeface="Roboto"/>
                <a:cs typeface="Roboto"/>
                <a:sym typeface="Roboto"/>
              </a:rPr>
              <a:t>Electricity Generation  </a:t>
            </a:r>
            <a:endParaRPr b="0" i="0" sz="1100" u="none" cap="none" strike="noStrike">
              <a:solidFill>
                <a:srgbClr val="FF0000"/>
              </a:solidFill>
              <a:latin typeface="Roboto"/>
              <a:ea typeface="Roboto"/>
              <a:cs typeface="Roboto"/>
              <a:sym typeface="Roboto"/>
            </a:endParaRPr>
          </a:p>
          <a:p>
            <a:pPr indent="0" lvl="0" marL="0" marR="12700" rtl="0" algn="l">
              <a:lnSpc>
                <a:spcPct val="140000"/>
              </a:lnSpc>
              <a:spcBef>
                <a:spcPts val="10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DWR Bond Charge</a:t>
            </a:r>
            <a:endParaRPr b="0" i="0" sz="1100" u="none" cap="none" strike="noStrike">
              <a:solidFill>
                <a:srgbClr val="FFFFFF"/>
              </a:solidFill>
              <a:latin typeface="Roboto"/>
              <a:ea typeface="Roboto"/>
              <a:cs typeface="Roboto"/>
              <a:sym typeface="Roboto"/>
            </a:endParaRPr>
          </a:p>
          <a:p>
            <a:pPr indent="0" lvl="0" marL="0" marR="12700" rtl="0" algn="l">
              <a:lnSpc>
                <a:spcPct val="140000"/>
              </a:lnSpc>
              <a:spcBef>
                <a:spcPts val="10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Transmission  </a:t>
            </a:r>
            <a:endParaRPr b="0" i="0" sz="1100" u="none" cap="none" strike="noStrike">
              <a:solidFill>
                <a:srgbClr val="FFFFFF"/>
              </a:solidFill>
              <a:latin typeface="Roboto"/>
              <a:ea typeface="Roboto"/>
              <a:cs typeface="Roboto"/>
              <a:sym typeface="Roboto"/>
            </a:endParaRPr>
          </a:p>
          <a:p>
            <a:pPr indent="0" lvl="0" marL="0" marR="12700" rtl="0" algn="l">
              <a:lnSpc>
                <a:spcPct val="140000"/>
              </a:lnSpc>
              <a:spcBef>
                <a:spcPts val="10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Distribution</a:t>
            </a:r>
            <a:endParaRPr b="0" i="0" sz="1100" u="none" cap="none" strike="noStrike">
              <a:solidFill>
                <a:srgbClr val="FFFFFF"/>
              </a:solidFill>
              <a:latin typeface="Roboto"/>
              <a:ea typeface="Roboto"/>
              <a:cs typeface="Roboto"/>
              <a:sym typeface="Roboto"/>
            </a:endParaRPr>
          </a:p>
          <a:p>
            <a:pPr indent="0" lvl="0" marL="0" marR="12700" rtl="0" algn="l">
              <a:lnSpc>
                <a:spcPct val="140000"/>
              </a:lnSpc>
              <a:spcBef>
                <a:spcPts val="10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Public Purpose  Programs</a:t>
            </a:r>
            <a:endParaRPr b="0" i="0" sz="1100" u="none" cap="none" strike="noStrike">
              <a:solidFill>
                <a:srgbClr val="FFFFFF"/>
              </a:solidFill>
              <a:latin typeface="Roboto"/>
              <a:ea typeface="Roboto"/>
              <a:cs typeface="Roboto"/>
              <a:sym typeface="Roboto"/>
            </a:endParaRPr>
          </a:p>
          <a:p>
            <a:pPr indent="0" lvl="0" marL="0" marR="12700" rtl="0" algn="l">
              <a:lnSpc>
                <a:spcPct val="140000"/>
              </a:lnSpc>
              <a:spcBef>
                <a:spcPts val="10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Nuclear Decommissioning Revenue Adjustment</a:t>
            </a:r>
            <a:endParaRPr b="0" i="0" sz="1100" u="none" cap="none" strike="noStrike">
              <a:solidFill>
                <a:srgbClr val="FFFFFF"/>
              </a:solidFill>
              <a:latin typeface="Roboto"/>
              <a:ea typeface="Roboto"/>
              <a:cs typeface="Roboto"/>
              <a:sym typeface="Roboto"/>
            </a:endParaRPr>
          </a:p>
          <a:p>
            <a:pPr indent="0" lvl="0" marL="0" marR="12700" rtl="0" algn="l">
              <a:lnSpc>
                <a:spcPct val="140000"/>
              </a:lnSpc>
              <a:spcBef>
                <a:spcPts val="10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Competition Transition Charge</a:t>
            </a:r>
            <a:endParaRPr b="0" i="0" sz="1100" u="none" cap="none" strike="noStrike">
              <a:solidFill>
                <a:srgbClr val="FFFFFF"/>
              </a:solidFill>
              <a:latin typeface="Roboto"/>
              <a:ea typeface="Roboto"/>
              <a:cs typeface="Roboto"/>
              <a:sym typeface="Roboto"/>
            </a:endParaRPr>
          </a:p>
          <a:p>
            <a:pPr indent="0" lvl="0" marL="0" marR="12700" rtl="0" algn="l">
              <a:lnSpc>
                <a:spcPct val="140000"/>
              </a:lnSpc>
              <a:spcBef>
                <a:spcPts val="100"/>
              </a:spcBef>
              <a:spcAft>
                <a:spcPts val="0"/>
              </a:spcAft>
              <a:buClr>
                <a:srgbClr val="000000"/>
              </a:buClr>
              <a:buSzPts val="1100"/>
              <a:buFont typeface="Arial"/>
              <a:buNone/>
            </a:pPr>
            <a:r>
              <a:rPr b="0" i="0" lang="en" sz="1100" u="none" cap="none" strike="noStrike">
                <a:solidFill>
                  <a:srgbClr val="FF0000"/>
                </a:solidFill>
                <a:latin typeface="Roboto"/>
                <a:ea typeface="Roboto"/>
                <a:cs typeface="Roboto"/>
                <a:sym typeface="Roboto"/>
              </a:rPr>
              <a:t>Local Generation Charge  </a:t>
            </a:r>
            <a:r>
              <a:rPr b="0" i="0" lang="en" sz="1100" u="none" cap="none" strike="noStrike">
                <a:solidFill>
                  <a:srgbClr val="FFFFFF"/>
                </a:solidFill>
                <a:latin typeface="Roboto"/>
                <a:ea typeface="Roboto"/>
                <a:cs typeface="Roboto"/>
                <a:sym typeface="Roboto"/>
              </a:rPr>
              <a:t>Reliability Services</a:t>
            </a:r>
            <a:endParaRPr b="0" i="0" sz="1100" u="none" cap="none" strike="noStrike">
              <a:solidFill>
                <a:srgbClr val="FFFFFF"/>
              </a:solidFill>
              <a:latin typeface="Roboto"/>
              <a:ea typeface="Roboto"/>
              <a:cs typeface="Roboto"/>
              <a:sym typeface="Roboto"/>
            </a:endParaRPr>
          </a:p>
          <a:p>
            <a:pPr indent="0" lvl="0" marL="0" marR="12700" rtl="0" algn="l">
              <a:lnSpc>
                <a:spcPct val="140000"/>
              </a:lnSpc>
              <a:spcBef>
                <a:spcPts val="10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TRAC</a:t>
            </a:r>
            <a:endParaRPr b="0" i="0" sz="1100" u="none" cap="none" strike="noStrike">
              <a:solidFill>
                <a:srgbClr val="FFFFFF"/>
              </a:solidFill>
              <a:latin typeface="Roboto"/>
              <a:ea typeface="Roboto"/>
              <a:cs typeface="Roboto"/>
              <a:sym typeface="Roboto"/>
            </a:endParaRPr>
          </a:p>
          <a:p>
            <a:pPr indent="0" lvl="0" marL="0" marR="12700" rtl="0" algn="l">
              <a:lnSpc>
                <a:spcPct val="140000"/>
              </a:lnSpc>
              <a:spcBef>
                <a:spcPts val="100"/>
              </a:spcBef>
              <a:spcAft>
                <a:spcPts val="0"/>
              </a:spcAft>
              <a:buClr>
                <a:srgbClr val="000000"/>
              </a:buClr>
              <a:buSzPts val="1100"/>
              <a:buFont typeface="Arial"/>
              <a:buNone/>
            </a:pPr>
            <a:r>
              <a:t/>
            </a:r>
            <a:endParaRPr b="0" i="0" sz="1100" u="none" cap="none" strike="noStrike">
              <a:solidFill>
                <a:srgbClr val="FFFFFF"/>
              </a:solidFill>
              <a:latin typeface="Roboto"/>
              <a:ea typeface="Roboto"/>
              <a:cs typeface="Roboto"/>
              <a:sym typeface="Roboto"/>
            </a:endParaRPr>
          </a:p>
        </p:txBody>
      </p:sp>
      <p:sp>
        <p:nvSpPr>
          <p:cNvPr id="549" name="Google Shape;549;p16"/>
          <p:cNvSpPr/>
          <p:nvPr/>
        </p:nvSpPr>
        <p:spPr>
          <a:xfrm>
            <a:off x="7342025" y="4275525"/>
            <a:ext cx="490500" cy="490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6">
            <a:hlinkClick action="ppaction://hlinksldjump" r:id="rId10"/>
          </p:cNvPr>
          <p:cNvSpPr txBox="1"/>
          <p:nvPr>
            <p:ph type="ctrTitle"/>
          </p:nvPr>
        </p:nvSpPr>
        <p:spPr>
          <a:xfrm>
            <a:off x="7306475" y="4289925"/>
            <a:ext cx="525900" cy="461700"/>
          </a:xfrm>
          <a:prstGeom prst="rect">
            <a:avLst/>
          </a:prstGeom>
          <a:noFill/>
          <a:ln>
            <a:noFill/>
          </a:ln>
        </p:spPr>
        <p:txBody>
          <a:bodyPr anchorCtr="0" anchor="b" bIns="91425" lIns="91425" spcFirstLastPara="1" rIns="91425" wrap="square" tIns="91425">
            <a:spAutoFit/>
          </a:bodyPr>
          <a:lstStyle/>
          <a:p>
            <a:pPr indent="0" lvl="0" marL="0" rtl="0" algn="ctr">
              <a:lnSpc>
                <a:spcPct val="115000"/>
              </a:lnSpc>
              <a:spcBef>
                <a:spcPts val="0"/>
              </a:spcBef>
              <a:spcAft>
                <a:spcPts val="0"/>
              </a:spcAft>
              <a:buSzPts val="5200"/>
              <a:buNone/>
            </a:pPr>
            <a:r>
              <a:rPr b="1" lang="en" sz="1800">
                <a:solidFill>
                  <a:srgbClr val="231F20"/>
                </a:solidFill>
                <a:latin typeface="Roboto"/>
                <a:ea typeface="Roboto"/>
                <a:cs typeface="Roboto"/>
                <a:sym typeface="Roboto"/>
              </a:rPr>
              <a:t>&lt;</a:t>
            </a:r>
            <a:endParaRPr b="1" sz="1800">
              <a:solidFill>
                <a:srgbClr val="231F20"/>
              </a:solidFill>
              <a:latin typeface="Roboto"/>
              <a:ea typeface="Roboto"/>
              <a:cs typeface="Roboto"/>
              <a:sym typeface="Roboto"/>
            </a:endParaRPr>
          </a:p>
        </p:txBody>
      </p:sp>
      <p:sp>
        <p:nvSpPr>
          <p:cNvPr id="551" name="Google Shape;551;p16"/>
          <p:cNvSpPr txBox="1"/>
          <p:nvPr/>
        </p:nvSpPr>
        <p:spPr>
          <a:xfrm>
            <a:off x="4894675" y="1457325"/>
            <a:ext cx="1995600" cy="384900"/>
          </a:xfrm>
          <a:prstGeom prst="rect">
            <a:avLst/>
          </a:prstGeom>
          <a:noFill/>
          <a:ln>
            <a:noFill/>
          </a:ln>
        </p:spPr>
        <p:txBody>
          <a:bodyPr anchorCtr="0" anchor="t" bIns="91425" lIns="91425" spcFirstLastPara="1" rIns="91425" wrap="square" tIns="91425">
            <a:spAutoFit/>
          </a:bodyPr>
          <a:lstStyle/>
          <a:p>
            <a:pPr indent="0" lvl="0" marL="0" marR="12700" rtl="0" algn="l">
              <a:lnSpc>
                <a:spcPct val="150000"/>
              </a:lnSpc>
              <a:spcBef>
                <a:spcPts val="100"/>
              </a:spcBef>
              <a:spcAft>
                <a:spcPts val="0"/>
              </a:spcAft>
              <a:buClr>
                <a:srgbClr val="000000"/>
              </a:buClr>
              <a:buSzPts val="1300"/>
              <a:buFont typeface="Arial"/>
              <a:buNone/>
            </a:pPr>
            <a:r>
              <a:rPr b="1" i="0" lang="en" sz="1300" u="none" cap="none" strike="noStrike">
                <a:solidFill>
                  <a:srgbClr val="FFFFFF"/>
                </a:solidFill>
                <a:latin typeface="Roboto"/>
                <a:ea typeface="Roboto"/>
                <a:cs typeface="Roboto"/>
                <a:sym typeface="Roboto"/>
              </a:rPr>
              <a:t>Utility Breakdown</a:t>
            </a:r>
            <a:endParaRPr b="1" i="0" sz="1300" u="none" cap="none" strike="noStrike">
              <a:solidFill>
                <a:srgbClr val="FFFFFF"/>
              </a:solidFill>
              <a:latin typeface="Roboto"/>
              <a:ea typeface="Roboto"/>
              <a:cs typeface="Roboto"/>
              <a:sym typeface="Roboto"/>
            </a:endParaRPr>
          </a:p>
        </p:txBody>
      </p:sp>
      <p:pic>
        <p:nvPicPr>
          <p:cNvPr id="552" name="Google Shape;552;p16"/>
          <p:cNvPicPr preferRelativeResize="0"/>
          <p:nvPr/>
        </p:nvPicPr>
        <p:blipFill rotWithShape="1">
          <a:blip r:embed="rId11">
            <a:alphaModFix/>
          </a:blip>
          <a:srcRect b="0" l="0" r="0" t="0"/>
          <a:stretch/>
        </p:blipFill>
        <p:spPr>
          <a:xfrm>
            <a:off x="1320297" y="268787"/>
            <a:ext cx="145456" cy="148167"/>
          </a:xfrm>
          <a:prstGeom prst="rect">
            <a:avLst/>
          </a:prstGeom>
          <a:noFill/>
          <a:ln>
            <a:noFill/>
          </a:ln>
        </p:spPr>
      </p:pic>
      <p:sp>
        <p:nvSpPr>
          <p:cNvPr id="553" name="Google Shape;553;p16">
            <a:hlinkClick action="ppaction://hlinksldjump" r:id="rId12"/>
          </p:cNvPr>
          <p:cNvSpPr txBox="1"/>
          <p:nvPr/>
        </p:nvSpPr>
        <p:spPr>
          <a:xfrm>
            <a:off x="1087625" y="492875"/>
            <a:ext cx="61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Us?</a:t>
            </a:r>
            <a:endParaRPr b="0" i="0" sz="800" u="none" cap="none" strike="noStrike">
              <a:solidFill>
                <a:srgbClr val="000000"/>
              </a:solidFill>
              <a:latin typeface="Roboto"/>
              <a:ea typeface="Roboto"/>
              <a:cs typeface="Roboto"/>
              <a:sym typeface="Roboto"/>
            </a:endParaRPr>
          </a:p>
        </p:txBody>
      </p:sp>
      <p:sp>
        <p:nvSpPr>
          <p:cNvPr id="554" name="Google Shape;554;p16">
            <a:hlinkClick action="ppaction://hlinksldjump" r:id="rId13"/>
          </p:cNvPr>
          <p:cNvSpPr txBox="1"/>
          <p:nvPr/>
        </p:nvSpPr>
        <p:spPr>
          <a:xfrm>
            <a:off x="220838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Discovery</a:t>
            </a:r>
            <a:endParaRPr b="0" i="0" sz="800" u="none" cap="none" strike="noStrike">
              <a:solidFill>
                <a:srgbClr val="000000"/>
              </a:solidFill>
              <a:latin typeface="Roboto"/>
              <a:ea typeface="Roboto"/>
              <a:cs typeface="Roboto"/>
              <a:sym typeface="Roboto"/>
            </a:endParaRPr>
          </a:p>
        </p:txBody>
      </p:sp>
      <p:sp>
        <p:nvSpPr>
          <p:cNvPr id="555" name="Google Shape;555;p16">
            <a:hlinkClick action="ppaction://hlinksldjump" r:id="rId14"/>
          </p:cNvPr>
          <p:cNvSpPr txBox="1"/>
          <p:nvPr/>
        </p:nvSpPr>
        <p:spPr>
          <a:xfrm>
            <a:off x="337003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Solar?</a:t>
            </a:r>
            <a:endParaRPr b="0" i="0" sz="800" u="none" cap="none" strike="noStrike">
              <a:solidFill>
                <a:srgbClr val="000000"/>
              </a:solidFill>
              <a:latin typeface="Roboto"/>
              <a:ea typeface="Roboto"/>
              <a:cs typeface="Roboto"/>
              <a:sym typeface="Roboto"/>
            </a:endParaRPr>
          </a:p>
        </p:txBody>
      </p:sp>
      <p:sp>
        <p:nvSpPr>
          <p:cNvPr id="556" name="Google Shape;556;p16">
            <a:hlinkClick action="ppaction://hlinksldjump" r:id="rId15"/>
          </p:cNvPr>
          <p:cNvSpPr txBox="1"/>
          <p:nvPr/>
        </p:nvSpPr>
        <p:spPr>
          <a:xfrm>
            <a:off x="4567163" y="492875"/>
            <a:ext cx="770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Us vs Them</a:t>
            </a:r>
            <a:endParaRPr b="0" i="0" sz="800" u="none" cap="none" strike="noStrike">
              <a:solidFill>
                <a:srgbClr val="000000"/>
              </a:solidFill>
              <a:latin typeface="Roboto"/>
              <a:ea typeface="Roboto"/>
              <a:cs typeface="Roboto"/>
              <a:sym typeface="Roboto"/>
            </a:endParaRPr>
          </a:p>
        </p:txBody>
      </p:sp>
      <p:sp>
        <p:nvSpPr>
          <p:cNvPr id="557" name="Google Shape;557;p16">
            <a:hlinkClick action="ppaction://hlinksldjump" r:id="rId16"/>
          </p:cNvPr>
          <p:cNvSpPr txBox="1"/>
          <p:nvPr/>
        </p:nvSpPr>
        <p:spPr>
          <a:xfrm>
            <a:off x="5909788" y="492875"/>
            <a:ext cx="490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FAQ</a:t>
            </a:r>
            <a:endParaRPr b="0" i="0" sz="800" u="none" cap="none" strike="noStrike">
              <a:solidFill>
                <a:srgbClr val="000000"/>
              </a:solidFill>
              <a:latin typeface="Roboto"/>
              <a:ea typeface="Roboto"/>
              <a:cs typeface="Roboto"/>
              <a:sym typeface="Roboto"/>
            </a:endParaRPr>
          </a:p>
        </p:txBody>
      </p:sp>
      <p:sp>
        <p:nvSpPr>
          <p:cNvPr id="558" name="Google Shape;558;p16">
            <a:hlinkClick action="ppaction://hlinksldjump" r:id="rId17"/>
          </p:cNvPr>
          <p:cNvSpPr txBox="1"/>
          <p:nvPr/>
        </p:nvSpPr>
        <p:spPr>
          <a:xfrm>
            <a:off x="6917463"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Next Steps</a:t>
            </a:r>
            <a:endParaRPr b="0" i="0" sz="800" u="none" cap="none" strike="noStrike">
              <a:solidFill>
                <a:srgbClr val="000000"/>
              </a:solidFill>
              <a:latin typeface="Roboto"/>
              <a:ea typeface="Roboto"/>
              <a:cs typeface="Roboto"/>
              <a:sym typeface="Roboto"/>
            </a:endParaRPr>
          </a:p>
        </p:txBody>
      </p:sp>
      <p:sp>
        <p:nvSpPr>
          <p:cNvPr id="559" name="Google Shape;559;p16">
            <a:hlinkClick action="ppaction://hlinksldjump" r:id="rId18"/>
          </p:cNvPr>
          <p:cNvSpPr txBox="1"/>
          <p:nvPr/>
        </p:nvSpPr>
        <p:spPr>
          <a:xfrm>
            <a:off x="8032475" y="492875"/>
            <a:ext cx="835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Your System</a:t>
            </a:r>
            <a:endParaRPr b="0" i="0" sz="800" u="none" cap="none" strike="noStrike">
              <a:solidFill>
                <a:srgbClr val="000000"/>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pic>
        <p:nvPicPr>
          <p:cNvPr id="564" name="Google Shape;564;p17"/>
          <p:cNvPicPr preferRelativeResize="0"/>
          <p:nvPr/>
        </p:nvPicPr>
        <p:blipFill rotWithShape="1">
          <a:blip r:embed="rId3">
            <a:alphaModFix/>
          </a:blip>
          <a:srcRect b="0" l="0" r="0" t="0"/>
          <a:stretch/>
        </p:blipFill>
        <p:spPr>
          <a:xfrm>
            <a:off x="249504" y="49450"/>
            <a:ext cx="695125" cy="695125"/>
          </a:xfrm>
          <a:prstGeom prst="rect">
            <a:avLst/>
          </a:prstGeom>
          <a:noFill/>
          <a:ln>
            <a:noFill/>
          </a:ln>
        </p:spPr>
      </p:pic>
      <p:sp>
        <p:nvSpPr>
          <p:cNvPr id="565" name="Google Shape;565;p17"/>
          <p:cNvSpPr/>
          <p:nvPr/>
        </p:nvSpPr>
        <p:spPr>
          <a:xfrm>
            <a:off x="1243025" y="192875"/>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17"/>
          <p:cNvSpPr/>
          <p:nvPr/>
        </p:nvSpPr>
        <p:spPr>
          <a:xfrm>
            <a:off x="2324238" y="192875"/>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7" name="Google Shape;567;p17"/>
          <p:cNvPicPr preferRelativeResize="0"/>
          <p:nvPr/>
        </p:nvPicPr>
        <p:blipFill rotWithShape="1">
          <a:blip r:embed="rId4">
            <a:alphaModFix/>
          </a:blip>
          <a:srcRect b="0" l="0" r="0" t="0"/>
          <a:stretch/>
        </p:blipFill>
        <p:spPr>
          <a:xfrm>
            <a:off x="2360137" y="228775"/>
            <a:ext cx="228200" cy="228200"/>
          </a:xfrm>
          <a:prstGeom prst="rect">
            <a:avLst/>
          </a:prstGeom>
          <a:noFill/>
          <a:ln>
            <a:noFill/>
          </a:ln>
        </p:spPr>
      </p:pic>
      <p:sp>
        <p:nvSpPr>
          <p:cNvPr id="568" name="Google Shape;568;p17"/>
          <p:cNvSpPr/>
          <p:nvPr/>
        </p:nvSpPr>
        <p:spPr>
          <a:xfrm>
            <a:off x="3560663" y="192863"/>
            <a:ext cx="300000" cy="300000"/>
          </a:xfrm>
          <a:prstGeom prst="ellipse">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9" name="Google Shape;569;p17"/>
          <p:cNvPicPr preferRelativeResize="0"/>
          <p:nvPr/>
        </p:nvPicPr>
        <p:blipFill rotWithShape="1">
          <a:blip r:embed="rId5">
            <a:alphaModFix/>
          </a:blip>
          <a:srcRect b="0" l="0" r="0" t="0"/>
          <a:stretch/>
        </p:blipFill>
        <p:spPr>
          <a:xfrm>
            <a:off x="3596563" y="243488"/>
            <a:ext cx="228200" cy="198755"/>
          </a:xfrm>
          <a:prstGeom prst="rect">
            <a:avLst/>
          </a:prstGeom>
          <a:noFill/>
          <a:ln>
            <a:noFill/>
          </a:ln>
        </p:spPr>
      </p:pic>
      <p:sp>
        <p:nvSpPr>
          <p:cNvPr id="570" name="Google Shape;570;p17"/>
          <p:cNvSpPr/>
          <p:nvPr/>
        </p:nvSpPr>
        <p:spPr>
          <a:xfrm>
            <a:off x="4757788"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17"/>
          <p:cNvSpPr txBox="1"/>
          <p:nvPr/>
        </p:nvSpPr>
        <p:spPr>
          <a:xfrm>
            <a:off x="4757788" y="135125"/>
            <a:ext cx="220800" cy="4154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572" name="Google Shape;572;p17"/>
          <p:cNvSpPr/>
          <p:nvPr/>
        </p:nvSpPr>
        <p:spPr>
          <a:xfrm>
            <a:off x="594501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17"/>
          <p:cNvSpPr txBox="1"/>
          <p:nvPr/>
        </p:nvSpPr>
        <p:spPr>
          <a:xfrm>
            <a:off x="5945013" y="135125"/>
            <a:ext cx="259350" cy="4154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574" name="Google Shape;574;p17"/>
          <p:cNvSpPr/>
          <p:nvPr/>
        </p:nvSpPr>
        <p:spPr>
          <a:xfrm>
            <a:off x="711211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75" name="Google Shape;575;p17"/>
          <p:cNvPicPr preferRelativeResize="0"/>
          <p:nvPr/>
        </p:nvPicPr>
        <p:blipFill rotWithShape="1">
          <a:blip r:embed="rId6">
            <a:alphaModFix/>
          </a:blip>
          <a:srcRect b="0" l="0" r="0" t="0"/>
          <a:stretch/>
        </p:blipFill>
        <p:spPr>
          <a:xfrm>
            <a:off x="7148013" y="239750"/>
            <a:ext cx="228200" cy="206258"/>
          </a:xfrm>
          <a:prstGeom prst="rect">
            <a:avLst/>
          </a:prstGeom>
          <a:noFill/>
          <a:ln>
            <a:noFill/>
          </a:ln>
        </p:spPr>
      </p:pic>
      <p:sp>
        <p:nvSpPr>
          <p:cNvPr id="576" name="Google Shape;576;p17"/>
          <p:cNvSpPr/>
          <p:nvPr/>
        </p:nvSpPr>
        <p:spPr>
          <a:xfrm>
            <a:off x="8227125"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77" name="Google Shape;577;p17"/>
          <p:cNvPicPr preferRelativeResize="0"/>
          <p:nvPr/>
        </p:nvPicPr>
        <p:blipFill rotWithShape="1">
          <a:blip r:embed="rId7">
            <a:alphaModFix/>
          </a:blip>
          <a:srcRect b="0" l="0" r="0" t="0"/>
          <a:stretch/>
        </p:blipFill>
        <p:spPr>
          <a:xfrm>
            <a:off x="8263000" y="234463"/>
            <a:ext cx="228225" cy="216814"/>
          </a:xfrm>
          <a:prstGeom prst="rect">
            <a:avLst/>
          </a:prstGeom>
          <a:noFill/>
          <a:ln>
            <a:noFill/>
          </a:ln>
        </p:spPr>
      </p:pic>
      <p:sp>
        <p:nvSpPr>
          <p:cNvPr id="578" name="Google Shape;578;p17"/>
          <p:cNvSpPr/>
          <p:nvPr/>
        </p:nvSpPr>
        <p:spPr>
          <a:xfrm flipH="1" rot="10800000">
            <a:off x="302850" y="790590"/>
            <a:ext cx="8538300" cy="63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79" name="Google Shape;579;p17"/>
          <p:cNvSpPr txBox="1"/>
          <p:nvPr>
            <p:ph type="ctrTitle"/>
          </p:nvPr>
        </p:nvSpPr>
        <p:spPr>
          <a:xfrm>
            <a:off x="302850" y="823900"/>
            <a:ext cx="3184800" cy="554100"/>
          </a:xfrm>
          <a:prstGeom prst="rect">
            <a:avLst/>
          </a:prstGeom>
          <a:noFill/>
          <a:ln>
            <a:noFill/>
          </a:ln>
        </p:spPr>
        <p:txBody>
          <a:bodyPr anchorCtr="0" anchor="b" bIns="91425" lIns="91425" spcFirstLastPara="1" rIns="91425" wrap="square" tIns="91425">
            <a:spAutoFit/>
          </a:bodyPr>
          <a:lstStyle/>
          <a:p>
            <a:pPr indent="0" lvl="0" marL="0" rtl="0" algn="ctr">
              <a:lnSpc>
                <a:spcPct val="115000"/>
              </a:lnSpc>
              <a:spcBef>
                <a:spcPts val="0"/>
              </a:spcBef>
              <a:spcAft>
                <a:spcPts val="0"/>
              </a:spcAft>
              <a:buSzPts val="5200"/>
              <a:buNone/>
            </a:pPr>
            <a:r>
              <a:rPr b="1" lang="en" sz="2400">
                <a:latin typeface="Roboto"/>
                <a:ea typeface="Roboto"/>
                <a:cs typeface="Roboto"/>
                <a:sym typeface="Roboto"/>
              </a:rPr>
              <a:t>Traditional Energy</a:t>
            </a:r>
            <a:endParaRPr b="1" sz="2400">
              <a:latin typeface="Roboto"/>
              <a:ea typeface="Roboto"/>
              <a:cs typeface="Roboto"/>
              <a:sym typeface="Roboto"/>
            </a:endParaRPr>
          </a:p>
        </p:txBody>
      </p:sp>
      <p:pic>
        <p:nvPicPr>
          <p:cNvPr id="580" name="Google Shape;580;p17"/>
          <p:cNvPicPr preferRelativeResize="0"/>
          <p:nvPr/>
        </p:nvPicPr>
        <p:blipFill rotWithShape="1">
          <a:blip r:embed="rId8">
            <a:alphaModFix/>
          </a:blip>
          <a:srcRect b="0" l="709" r="698" t="0"/>
          <a:stretch/>
        </p:blipFill>
        <p:spPr>
          <a:xfrm>
            <a:off x="152400" y="1457325"/>
            <a:ext cx="4363799" cy="3533776"/>
          </a:xfrm>
          <a:prstGeom prst="rect">
            <a:avLst/>
          </a:prstGeom>
          <a:noFill/>
          <a:ln>
            <a:noFill/>
          </a:ln>
        </p:spPr>
      </p:pic>
      <p:sp>
        <p:nvSpPr>
          <p:cNvPr id="581" name="Google Shape;581;p17"/>
          <p:cNvSpPr/>
          <p:nvPr/>
        </p:nvSpPr>
        <p:spPr>
          <a:xfrm>
            <a:off x="5647125" y="1036875"/>
            <a:ext cx="3150300" cy="3999600"/>
          </a:xfrm>
          <a:prstGeom prst="rect">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17"/>
          <p:cNvSpPr txBox="1"/>
          <p:nvPr>
            <p:ph type="ctrTitle"/>
          </p:nvPr>
        </p:nvSpPr>
        <p:spPr>
          <a:xfrm>
            <a:off x="5827425" y="1028750"/>
            <a:ext cx="2789700" cy="461700"/>
          </a:xfrm>
          <a:prstGeom prst="rect">
            <a:avLst/>
          </a:prstGeom>
          <a:noFill/>
          <a:ln>
            <a:noFill/>
          </a:ln>
        </p:spPr>
        <p:txBody>
          <a:bodyPr anchorCtr="0" anchor="b" bIns="91425" lIns="91425" spcFirstLastPara="1" rIns="91425" wrap="square" tIns="91425">
            <a:spAutoFit/>
          </a:bodyPr>
          <a:lstStyle/>
          <a:p>
            <a:pPr indent="0" lvl="0" marL="0" rtl="0" algn="ctr">
              <a:lnSpc>
                <a:spcPct val="115000"/>
              </a:lnSpc>
              <a:spcBef>
                <a:spcPts val="0"/>
              </a:spcBef>
              <a:spcAft>
                <a:spcPts val="0"/>
              </a:spcAft>
              <a:buSzPts val="5200"/>
              <a:buNone/>
            </a:pPr>
            <a:r>
              <a:rPr b="1" lang="en" sz="1800">
                <a:solidFill>
                  <a:schemeClr val="lt1"/>
                </a:solidFill>
                <a:latin typeface="Roboto"/>
                <a:ea typeface="Roboto"/>
                <a:cs typeface="Roboto"/>
                <a:sym typeface="Roboto"/>
              </a:rPr>
              <a:t> Transference</a:t>
            </a:r>
            <a:endParaRPr b="1" sz="1800">
              <a:solidFill>
                <a:schemeClr val="lt1"/>
              </a:solidFill>
              <a:latin typeface="Roboto"/>
              <a:ea typeface="Roboto"/>
              <a:cs typeface="Roboto"/>
              <a:sym typeface="Roboto"/>
            </a:endParaRPr>
          </a:p>
        </p:txBody>
      </p:sp>
      <p:sp>
        <p:nvSpPr>
          <p:cNvPr id="583" name="Google Shape;583;p17"/>
          <p:cNvSpPr txBox="1"/>
          <p:nvPr/>
        </p:nvSpPr>
        <p:spPr>
          <a:xfrm>
            <a:off x="6801775" y="1566125"/>
            <a:ext cx="1995600" cy="1053000"/>
          </a:xfrm>
          <a:prstGeom prst="rect">
            <a:avLst/>
          </a:prstGeom>
          <a:noFill/>
          <a:ln>
            <a:noFill/>
          </a:ln>
        </p:spPr>
        <p:txBody>
          <a:bodyPr anchorCtr="0" anchor="t" bIns="91425" lIns="91425" spcFirstLastPara="1" rIns="91425" wrap="square" tIns="91425">
            <a:spAutoFit/>
          </a:bodyPr>
          <a:lstStyle/>
          <a:p>
            <a:pPr indent="0" lvl="0" marL="469900" marR="12700" rtl="0" algn="l">
              <a:lnSpc>
                <a:spcPct val="101000"/>
              </a:lnSpc>
              <a:spcBef>
                <a:spcPts val="10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They then transfer that generated  energy to the substation</a:t>
            </a:r>
            <a:endParaRPr b="0" i="0" sz="1400" u="none" cap="none" strike="noStrike">
              <a:solidFill>
                <a:srgbClr val="FFFFFF"/>
              </a:solidFill>
              <a:latin typeface="Calibri"/>
              <a:ea typeface="Calibri"/>
              <a:cs typeface="Calibri"/>
              <a:sym typeface="Calibri"/>
            </a:endParaRPr>
          </a:p>
        </p:txBody>
      </p:sp>
      <p:sp>
        <p:nvSpPr>
          <p:cNvPr id="584" name="Google Shape;584;p17"/>
          <p:cNvSpPr/>
          <p:nvPr/>
        </p:nvSpPr>
        <p:spPr>
          <a:xfrm>
            <a:off x="4672825" y="1457325"/>
            <a:ext cx="2439300" cy="3244500"/>
          </a:xfrm>
          <a:prstGeom prst="rect">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17"/>
          <p:cNvSpPr/>
          <p:nvPr/>
        </p:nvSpPr>
        <p:spPr>
          <a:xfrm>
            <a:off x="8131863" y="4275525"/>
            <a:ext cx="490500" cy="490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17">
            <a:hlinkClick action="ppaction://hlinksldjump" r:id="rId9"/>
          </p:cNvPr>
          <p:cNvSpPr txBox="1"/>
          <p:nvPr>
            <p:ph type="ctrTitle"/>
          </p:nvPr>
        </p:nvSpPr>
        <p:spPr>
          <a:xfrm>
            <a:off x="8026725" y="4289925"/>
            <a:ext cx="700800" cy="461700"/>
          </a:xfrm>
          <a:prstGeom prst="rect">
            <a:avLst/>
          </a:prstGeom>
          <a:noFill/>
          <a:ln>
            <a:noFill/>
          </a:ln>
        </p:spPr>
        <p:txBody>
          <a:bodyPr anchorCtr="0" anchor="b" bIns="91425" lIns="91425" spcFirstLastPara="1" rIns="91425" wrap="square" tIns="91425">
            <a:spAutoFit/>
          </a:bodyPr>
          <a:lstStyle/>
          <a:p>
            <a:pPr indent="0" lvl="0" marL="0" rtl="0" algn="ctr">
              <a:lnSpc>
                <a:spcPct val="115000"/>
              </a:lnSpc>
              <a:spcBef>
                <a:spcPts val="0"/>
              </a:spcBef>
              <a:spcAft>
                <a:spcPts val="0"/>
              </a:spcAft>
              <a:buSzPts val="5200"/>
              <a:buNone/>
            </a:pPr>
            <a:r>
              <a:rPr b="1" lang="en" sz="1800">
                <a:solidFill>
                  <a:srgbClr val="231F20"/>
                </a:solidFill>
                <a:latin typeface="Roboto"/>
                <a:ea typeface="Roboto"/>
                <a:cs typeface="Roboto"/>
                <a:sym typeface="Roboto"/>
              </a:rPr>
              <a:t>&gt;</a:t>
            </a:r>
            <a:endParaRPr b="1" sz="1800">
              <a:solidFill>
                <a:srgbClr val="231F20"/>
              </a:solidFill>
              <a:latin typeface="Roboto"/>
              <a:ea typeface="Roboto"/>
              <a:cs typeface="Roboto"/>
              <a:sym typeface="Roboto"/>
            </a:endParaRPr>
          </a:p>
        </p:txBody>
      </p:sp>
      <p:sp>
        <p:nvSpPr>
          <p:cNvPr id="587" name="Google Shape;587;p17"/>
          <p:cNvSpPr/>
          <p:nvPr/>
        </p:nvSpPr>
        <p:spPr>
          <a:xfrm>
            <a:off x="4672825" y="2400330"/>
            <a:ext cx="2439300" cy="216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17"/>
          <p:cNvSpPr/>
          <p:nvPr/>
        </p:nvSpPr>
        <p:spPr>
          <a:xfrm>
            <a:off x="4672825" y="3646460"/>
            <a:ext cx="2439300" cy="216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17"/>
          <p:cNvSpPr txBox="1"/>
          <p:nvPr/>
        </p:nvSpPr>
        <p:spPr>
          <a:xfrm>
            <a:off x="4894675" y="1794725"/>
            <a:ext cx="2106600" cy="2906919"/>
          </a:xfrm>
          <a:prstGeom prst="rect">
            <a:avLst/>
          </a:prstGeom>
          <a:noFill/>
          <a:ln>
            <a:noFill/>
          </a:ln>
        </p:spPr>
        <p:txBody>
          <a:bodyPr anchorCtr="0" anchor="t" bIns="91425" lIns="91425" spcFirstLastPara="1" rIns="91425" wrap="square" tIns="91425">
            <a:spAutoFit/>
          </a:bodyPr>
          <a:lstStyle/>
          <a:p>
            <a:pPr indent="0" lvl="0" marL="0" marR="12700" rtl="0" algn="l">
              <a:lnSpc>
                <a:spcPct val="140000"/>
              </a:lnSpc>
              <a:spcBef>
                <a:spcPts val="10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Electricity Generation  </a:t>
            </a:r>
            <a:endParaRPr b="0" i="0" sz="1100" u="none" cap="none" strike="noStrike">
              <a:solidFill>
                <a:srgbClr val="FFFFFF"/>
              </a:solidFill>
              <a:latin typeface="Roboto"/>
              <a:ea typeface="Roboto"/>
              <a:cs typeface="Roboto"/>
              <a:sym typeface="Roboto"/>
            </a:endParaRPr>
          </a:p>
          <a:p>
            <a:pPr indent="0" lvl="0" marL="0" marR="12700" rtl="0" algn="l">
              <a:lnSpc>
                <a:spcPct val="140000"/>
              </a:lnSpc>
              <a:spcBef>
                <a:spcPts val="10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DWR Bond Charge</a:t>
            </a:r>
            <a:endParaRPr b="0" i="0" sz="1100" u="none" cap="none" strike="noStrike">
              <a:solidFill>
                <a:srgbClr val="FFFFFF"/>
              </a:solidFill>
              <a:latin typeface="Roboto"/>
              <a:ea typeface="Roboto"/>
              <a:cs typeface="Roboto"/>
              <a:sym typeface="Roboto"/>
            </a:endParaRPr>
          </a:p>
          <a:p>
            <a:pPr indent="0" lvl="0" marL="0" marR="12700" rtl="0" algn="l">
              <a:lnSpc>
                <a:spcPct val="140000"/>
              </a:lnSpc>
              <a:spcBef>
                <a:spcPts val="100"/>
              </a:spcBef>
              <a:spcAft>
                <a:spcPts val="0"/>
              </a:spcAft>
              <a:buClr>
                <a:srgbClr val="000000"/>
              </a:buClr>
              <a:buSzPts val="1100"/>
              <a:buFont typeface="Arial"/>
              <a:buNone/>
            </a:pPr>
            <a:r>
              <a:rPr b="0" i="0" lang="en" sz="1100" u="none" cap="none" strike="noStrike">
                <a:solidFill>
                  <a:srgbClr val="FF0000"/>
                </a:solidFill>
                <a:latin typeface="Roboto"/>
                <a:ea typeface="Roboto"/>
                <a:cs typeface="Roboto"/>
                <a:sym typeface="Roboto"/>
              </a:rPr>
              <a:t>Transmission</a:t>
            </a:r>
            <a:r>
              <a:rPr b="0" i="0" lang="en" sz="1100" u="none" cap="none" strike="noStrike">
                <a:solidFill>
                  <a:srgbClr val="EF8600"/>
                </a:solidFill>
                <a:latin typeface="Roboto"/>
                <a:ea typeface="Roboto"/>
                <a:cs typeface="Roboto"/>
                <a:sym typeface="Roboto"/>
              </a:rPr>
              <a:t>  </a:t>
            </a:r>
            <a:endParaRPr b="0" i="0" sz="1100" u="none" cap="none" strike="noStrike">
              <a:solidFill>
                <a:srgbClr val="EF8600"/>
              </a:solidFill>
              <a:latin typeface="Roboto"/>
              <a:ea typeface="Roboto"/>
              <a:cs typeface="Roboto"/>
              <a:sym typeface="Roboto"/>
            </a:endParaRPr>
          </a:p>
          <a:p>
            <a:pPr indent="0" lvl="0" marL="0" marR="12700" rtl="0" algn="l">
              <a:lnSpc>
                <a:spcPct val="140000"/>
              </a:lnSpc>
              <a:spcBef>
                <a:spcPts val="10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Distribution</a:t>
            </a:r>
            <a:endParaRPr b="0" i="0" sz="1100" u="none" cap="none" strike="noStrike">
              <a:solidFill>
                <a:srgbClr val="FFFFFF"/>
              </a:solidFill>
              <a:latin typeface="Roboto"/>
              <a:ea typeface="Roboto"/>
              <a:cs typeface="Roboto"/>
              <a:sym typeface="Roboto"/>
            </a:endParaRPr>
          </a:p>
          <a:p>
            <a:pPr indent="0" lvl="0" marL="0" marR="12700" rtl="0" algn="l">
              <a:lnSpc>
                <a:spcPct val="140000"/>
              </a:lnSpc>
              <a:spcBef>
                <a:spcPts val="10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Public Purpose  Programs</a:t>
            </a:r>
            <a:endParaRPr b="0" i="0" sz="1100" u="none" cap="none" strike="noStrike">
              <a:solidFill>
                <a:srgbClr val="FFFFFF"/>
              </a:solidFill>
              <a:latin typeface="Roboto"/>
              <a:ea typeface="Roboto"/>
              <a:cs typeface="Roboto"/>
              <a:sym typeface="Roboto"/>
            </a:endParaRPr>
          </a:p>
          <a:p>
            <a:pPr indent="0" lvl="0" marL="0" marR="12700" rtl="0" algn="l">
              <a:lnSpc>
                <a:spcPct val="140000"/>
              </a:lnSpc>
              <a:spcBef>
                <a:spcPts val="10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Nuclear Decommissioning Revenue Adjustment</a:t>
            </a:r>
            <a:endParaRPr b="0" i="0" sz="1100" u="none" cap="none" strike="noStrike">
              <a:solidFill>
                <a:srgbClr val="FFFFFF"/>
              </a:solidFill>
              <a:latin typeface="Roboto"/>
              <a:ea typeface="Roboto"/>
              <a:cs typeface="Roboto"/>
              <a:sym typeface="Roboto"/>
            </a:endParaRPr>
          </a:p>
          <a:p>
            <a:pPr indent="0" lvl="0" marL="0" marR="12700" rtl="0" algn="l">
              <a:lnSpc>
                <a:spcPct val="140000"/>
              </a:lnSpc>
              <a:spcBef>
                <a:spcPts val="100"/>
              </a:spcBef>
              <a:spcAft>
                <a:spcPts val="0"/>
              </a:spcAft>
              <a:buClr>
                <a:srgbClr val="000000"/>
              </a:buClr>
              <a:buSzPts val="1100"/>
              <a:buFont typeface="Arial"/>
              <a:buNone/>
            </a:pPr>
            <a:r>
              <a:rPr b="0" i="0" lang="en" sz="1100" u="none" cap="none" strike="noStrike">
                <a:solidFill>
                  <a:srgbClr val="FF0000"/>
                </a:solidFill>
                <a:latin typeface="Roboto"/>
                <a:ea typeface="Roboto"/>
                <a:cs typeface="Roboto"/>
                <a:sym typeface="Roboto"/>
              </a:rPr>
              <a:t>Competition Transition Charge</a:t>
            </a:r>
            <a:endParaRPr b="0" i="0" sz="1100" u="none" cap="none" strike="noStrike">
              <a:solidFill>
                <a:srgbClr val="FF0000"/>
              </a:solidFill>
              <a:latin typeface="Roboto"/>
              <a:ea typeface="Roboto"/>
              <a:cs typeface="Roboto"/>
              <a:sym typeface="Roboto"/>
            </a:endParaRPr>
          </a:p>
          <a:p>
            <a:pPr indent="0" lvl="0" marL="0" marR="12700" rtl="0" algn="l">
              <a:lnSpc>
                <a:spcPct val="140000"/>
              </a:lnSpc>
              <a:spcBef>
                <a:spcPts val="10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Local Generation Charge  Reliability Services</a:t>
            </a:r>
            <a:endParaRPr b="0" i="0" sz="1100" u="none" cap="none" strike="noStrike">
              <a:solidFill>
                <a:srgbClr val="FFFFFF"/>
              </a:solidFill>
              <a:latin typeface="Roboto"/>
              <a:ea typeface="Roboto"/>
              <a:cs typeface="Roboto"/>
              <a:sym typeface="Roboto"/>
            </a:endParaRPr>
          </a:p>
          <a:p>
            <a:pPr indent="0" lvl="0" marL="0" marR="12700" rtl="0" algn="l">
              <a:lnSpc>
                <a:spcPct val="140000"/>
              </a:lnSpc>
              <a:spcBef>
                <a:spcPts val="10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TRAC</a:t>
            </a:r>
            <a:endParaRPr b="0" i="0" sz="1100" u="none" cap="none" strike="noStrike">
              <a:solidFill>
                <a:srgbClr val="FFFFFF"/>
              </a:solidFill>
              <a:latin typeface="Roboto"/>
              <a:ea typeface="Roboto"/>
              <a:cs typeface="Roboto"/>
              <a:sym typeface="Roboto"/>
            </a:endParaRPr>
          </a:p>
        </p:txBody>
      </p:sp>
      <p:sp>
        <p:nvSpPr>
          <p:cNvPr id="590" name="Google Shape;590;p17"/>
          <p:cNvSpPr/>
          <p:nvPr/>
        </p:nvSpPr>
        <p:spPr>
          <a:xfrm>
            <a:off x="7342025" y="4275525"/>
            <a:ext cx="490500" cy="490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17">
            <a:hlinkClick action="ppaction://hlinksldjump" r:id="rId10"/>
          </p:cNvPr>
          <p:cNvSpPr txBox="1"/>
          <p:nvPr>
            <p:ph type="ctrTitle"/>
          </p:nvPr>
        </p:nvSpPr>
        <p:spPr>
          <a:xfrm>
            <a:off x="7306475" y="4289925"/>
            <a:ext cx="525900" cy="461700"/>
          </a:xfrm>
          <a:prstGeom prst="rect">
            <a:avLst/>
          </a:prstGeom>
          <a:noFill/>
          <a:ln>
            <a:noFill/>
          </a:ln>
        </p:spPr>
        <p:txBody>
          <a:bodyPr anchorCtr="0" anchor="b" bIns="91425" lIns="91425" spcFirstLastPara="1" rIns="91425" wrap="square" tIns="91425">
            <a:spAutoFit/>
          </a:bodyPr>
          <a:lstStyle/>
          <a:p>
            <a:pPr indent="0" lvl="0" marL="0" rtl="0" algn="ctr">
              <a:lnSpc>
                <a:spcPct val="115000"/>
              </a:lnSpc>
              <a:spcBef>
                <a:spcPts val="0"/>
              </a:spcBef>
              <a:spcAft>
                <a:spcPts val="0"/>
              </a:spcAft>
              <a:buSzPts val="5200"/>
              <a:buNone/>
            </a:pPr>
            <a:r>
              <a:rPr b="1" lang="en" sz="1800">
                <a:solidFill>
                  <a:srgbClr val="231F20"/>
                </a:solidFill>
                <a:latin typeface="Roboto"/>
                <a:ea typeface="Roboto"/>
                <a:cs typeface="Roboto"/>
                <a:sym typeface="Roboto"/>
              </a:rPr>
              <a:t>&lt;</a:t>
            </a:r>
            <a:endParaRPr b="1" sz="1800">
              <a:solidFill>
                <a:srgbClr val="231F20"/>
              </a:solidFill>
              <a:latin typeface="Roboto"/>
              <a:ea typeface="Roboto"/>
              <a:cs typeface="Roboto"/>
              <a:sym typeface="Roboto"/>
            </a:endParaRPr>
          </a:p>
        </p:txBody>
      </p:sp>
      <p:sp>
        <p:nvSpPr>
          <p:cNvPr id="592" name="Google Shape;592;p17"/>
          <p:cNvSpPr txBox="1"/>
          <p:nvPr/>
        </p:nvSpPr>
        <p:spPr>
          <a:xfrm>
            <a:off x="4894675" y="1457325"/>
            <a:ext cx="1995600" cy="384900"/>
          </a:xfrm>
          <a:prstGeom prst="rect">
            <a:avLst/>
          </a:prstGeom>
          <a:noFill/>
          <a:ln>
            <a:noFill/>
          </a:ln>
        </p:spPr>
        <p:txBody>
          <a:bodyPr anchorCtr="0" anchor="t" bIns="91425" lIns="91425" spcFirstLastPara="1" rIns="91425" wrap="square" tIns="91425">
            <a:spAutoFit/>
          </a:bodyPr>
          <a:lstStyle/>
          <a:p>
            <a:pPr indent="0" lvl="0" marL="0" marR="12700" rtl="0" algn="l">
              <a:lnSpc>
                <a:spcPct val="150000"/>
              </a:lnSpc>
              <a:spcBef>
                <a:spcPts val="100"/>
              </a:spcBef>
              <a:spcAft>
                <a:spcPts val="0"/>
              </a:spcAft>
              <a:buClr>
                <a:srgbClr val="000000"/>
              </a:buClr>
              <a:buSzPts val="1300"/>
              <a:buFont typeface="Arial"/>
              <a:buNone/>
            </a:pPr>
            <a:r>
              <a:rPr b="1" i="0" lang="en" sz="1300" u="none" cap="none" strike="noStrike">
                <a:solidFill>
                  <a:srgbClr val="FFFFFF"/>
                </a:solidFill>
                <a:latin typeface="Roboto"/>
                <a:ea typeface="Roboto"/>
                <a:cs typeface="Roboto"/>
                <a:sym typeface="Roboto"/>
              </a:rPr>
              <a:t>Utility Breakdown</a:t>
            </a:r>
            <a:endParaRPr b="1" i="0" sz="1300" u="none" cap="none" strike="noStrike">
              <a:solidFill>
                <a:srgbClr val="FFFFFF"/>
              </a:solidFill>
              <a:latin typeface="Roboto"/>
              <a:ea typeface="Roboto"/>
              <a:cs typeface="Roboto"/>
              <a:sym typeface="Roboto"/>
            </a:endParaRPr>
          </a:p>
        </p:txBody>
      </p:sp>
      <p:pic>
        <p:nvPicPr>
          <p:cNvPr id="593" name="Google Shape;593;p17"/>
          <p:cNvPicPr preferRelativeResize="0"/>
          <p:nvPr/>
        </p:nvPicPr>
        <p:blipFill rotWithShape="1">
          <a:blip r:embed="rId11">
            <a:alphaModFix/>
          </a:blip>
          <a:srcRect b="0" l="0" r="0" t="0"/>
          <a:stretch/>
        </p:blipFill>
        <p:spPr>
          <a:xfrm>
            <a:off x="1320297" y="268787"/>
            <a:ext cx="145456" cy="148167"/>
          </a:xfrm>
          <a:prstGeom prst="rect">
            <a:avLst/>
          </a:prstGeom>
          <a:noFill/>
          <a:ln>
            <a:noFill/>
          </a:ln>
        </p:spPr>
      </p:pic>
      <p:sp>
        <p:nvSpPr>
          <p:cNvPr id="594" name="Google Shape;594;p17">
            <a:hlinkClick action="ppaction://hlinksldjump" r:id="rId12"/>
          </p:cNvPr>
          <p:cNvSpPr txBox="1"/>
          <p:nvPr/>
        </p:nvSpPr>
        <p:spPr>
          <a:xfrm>
            <a:off x="1087625" y="492875"/>
            <a:ext cx="61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Us?</a:t>
            </a:r>
            <a:endParaRPr b="0" i="0" sz="800" u="none" cap="none" strike="noStrike">
              <a:solidFill>
                <a:srgbClr val="000000"/>
              </a:solidFill>
              <a:latin typeface="Roboto"/>
              <a:ea typeface="Roboto"/>
              <a:cs typeface="Roboto"/>
              <a:sym typeface="Roboto"/>
            </a:endParaRPr>
          </a:p>
        </p:txBody>
      </p:sp>
      <p:sp>
        <p:nvSpPr>
          <p:cNvPr id="595" name="Google Shape;595;p17">
            <a:hlinkClick action="ppaction://hlinksldjump" r:id="rId13"/>
          </p:cNvPr>
          <p:cNvSpPr txBox="1"/>
          <p:nvPr/>
        </p:nvSpPr>
        <p:spPr>
          <a:xfrm>
            <a:off x="220838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Discovery</a:t>
            </a:r>
            <a:endParaRPr b="0" i="0" sz="800" u="none" cap="none" strike="noStrike">
              <a:solidFill>
                <a:srgbClr val="000000"/>
              </a:solidFill>
              <a:latin typeface="Roboto"/>
              <a:ea typeface="Roboto"/>
              <a:cs typeface="Roboto"/>
              <a:sym typeface="Roboto"/>
            </a:endParaRPr>
          </a:p>
        </p:txBody>
      </p:sp>
      <p:sp>
        <p:nvSpPr>
          <p:cNvPr id="596" name="Google Shape;596;p17">
            <a:hlinkClick action="ppaction://hlinksldjump" r:id="rId14"/>
          </p:cNvPr>
          <p:cNvSpPr txBox="1"/>
          <p:nvPr/>
        </p:nvSpPr>
        <p:spPr>
          <a:xfrm>
            <a:off x="337003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Solar?</a:t>
            </a:r>
            <a:endParaRPr b="0" i="0" sz="800" u="none" cap="none" strike="noStrike">
              <a:solidFill>
                <a:srgbClr val="000000"/>
              </a:solidFill>
              <a:latin typeface="Roboto"/>
              <a:ea typeface="Roboto"/>
              <a:cs typeface="Roboto"/>
              <a:sym typeface="Roboto"/>
            </a:endParaRPr>
          </a:p>
        </p:txBody>
      </p:sp>
      <p:sp>
        <p:nvSpPr>
          <p:cNvPr id="597" name="Google Shape;597;p17">
            <a:hlinkClick action="ppaction://hlinksldjump" r:id="rId15"/>
          </p:cNvPr>
          <p:cNvSpPr txBox="1"/>
          <p:nvPr/>
        </p:nvSpPr>
        <p:spPr>
          <a:xfrm>
            <a:off x="4567163" y="492875"/>
            <a:ext cx="770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Us vs Them</a:t>
            </a:r>
            <a:endParaRPr b="0" i="0" sz="800" u="none" cap="none" strike="noStrike">
              <a:solidFill>
                <a:srgbClr val="000000"/>
              </a:solidFill>
              <a:latin typeface="Roboto"/>
              <a:ea typeface="Roboto"/>
              <a:cs typeface="Roboto"/>
              <a:sym typeface="Roboto"/>
            </a:endParaRPr>
          </a:p>
        </p:txBody>
      </p:sp>
      <p:sp>
        <p:nvSpPr>
          <p:cNvPr id="598" name="Google Shape;598;p17">
            <a:hlinkClick action="ppaction://hlinksldjump" r:id="rId16"/>
          </p:cNvPr>
          <p:cNvSpPr txBox="1"/>
          <p:nvPr/>
        </p:nvSpPr>
        <p:spPr>
          <a:xfrm>
            <a:off x="5909788" y="492875"/>
            <a:ext cx="490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FAQ</a:t>
            </a:r>
            <a:endParaRPr b="0" i="0" sz="800" u="none" cap="none" strike="noStrike">
              <a:solidFill>
                <a:srgbClr val="000000"/>
              </a:solidFill>
              <a:latin typeface="Roboto"/>
              <a:ea typeface="Roboto"/>
              <a:cs typeface="Roboto"/>
              <a:sym typeface="Roboto"/>
            </a:endParaRPr>
          </a:p>
        </p:txBody>
      </p:sp>
      <p:sp>
        <p:nvSpPr>
          <p:cNvPr id="599" name="Google Shape;599;p17">
            <a:hlinkClick action="ppaction://hlinksldjump" r:id="rId17"/>
          </p:cNvPr>
          <p:cNvSpPr txBox="1"/>
          <p:nvPr/>
        </p:nvSpPr>
        <p:spPr>
          <a:xfrm>
            <a:off x="6917463"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Next Steps</a:t>
            </a:r>
            <a:endParaRPr b="0" i="0" sz="800" u="none" cap="none" strike="noStrike">
              <a:solidFill>
                <a:srgbClr val="000000"/>
              </a:solidFill>
              <a:latin typeface="Roboto"/>
              <a:ea typeface="Roboto"/>
              <a:cs typeface="Roboto"/>
              <a:sym typeface="Roboto"/>
            </a:endParaRPr>
          </a:p>
        </p:txBody>
      </p:sp>
      <p:sp>
        <p:nvSpPr>
          <p:cNvPr id="600" name="Google Shape;600;p17">
            <a:hlinkClick action="ppaction://hlinksldjump" r:id="rId18"/>
          </p:cNvPr>
          <p:cNvSpPr txBox="1"/>
          <p:nvPr/>
        </p:nvSpPr>
        <p:spPr>
          <a:xfrm>
            <a:off x="8032475" y="492875"/>
            <a:ext cx="835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Your System</a:t>
            </a:r>
            <a:endParaRPr b="0" i="0" sz="800" u="none" cap="none" strike="noStrike">
              <a:solidFill>
                <a:srgbClr val="000000"/>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pic>
        <p:nvPicPr>
          <p:cNvPr id="605" name="Google Shape;605;p18"/>
          <p:cNvPicPr preferRelativeResize="0"/>
          <p:nvPr/>
        </p:nvPicPr>
        <p:blipFill rotWithShape="1">
          <a:blip r:embed="rId3">
            <a:alphaModFix/>
          </a:blip>
          <a:srcRect b="0" l="0" r="0" t="0"/>
          <a:stretch/>
        </p:blipFill>
        <p:spPr>
          <a:xfrm>
            <a:off x="249504" y="49450"/>
            <a:ext cx="695125" cy="695125"/>
          </a:xfrm>
          <a:prstGeom prst="rect">
            <a:avLst/>
          </a:prstGeom>
          <a:noFill/>
          <a:ln>
            <a:noFill/>
          </a:ln>
        </p:spPr>
      </p:pic>
      <p:sp>
        <p:nvSpPr>
          <p:cNvPr id="606" name="Google Shape;606;p18"/>
          <p:cNvSpPr/>
          <p:nvPr/>
        </p:nvSpPr>
        <p:spPr>
          <a:xfrm>
            <a:off x="1243025" y="192875"/>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18"/>
          <p:cNvSpPr/>
          <p:nvPr/>
        </p:nvSpPr>
        <p:spPr>
          <a:xfrm>
            <a:off x="2324238" y="192875"/>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08" name="Google Shape;608;p18"/>
          <p:cNvPicPr preferRelativeResize="0"/>
          <p:nvPr/>
        </p:nvPicPr>
        <p:blipFill rotWithShape="1">
          <a:blip r:embed="rId4">
            <a:alphaModFix/>
          </a:blip>
          <a:srcRect b="0" l="0" r="0" t="0"/>
          <a:stretch/>
        </p:blipFill>
        <p:spPr>
          <a:xfrm>
            <a:off x="2360137" y="228775"/>
            <a:ext cx="228200" cy="228200"/>
          </a:xfrm>
          <a:prstGeom prst="rect">
            <a:avLst/>
          </a:prstGeom>
          <a:noFill/>
          <a:ln>
            <a:noFill/>
          </a:ln>
        </p:spPr>
      </p:pic>
      <p:sp>
        <p:nvSpPr>
          <p:cNvPr id="609" name="Google Shape;609;p18"/>
          <p:cNvSpPr/>
          <p:nvPr/>
        </p:nvSpPr>
        <p:spPr>
          <a:xfrm>
            <a:off x="3560663" y="192863"/>
            <a:ext cx="300000" cy="300000"/>
          </a:xfrm>
          <a:prstGeom prst="ellipse">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10" name="Google Shape;610;p18"/>
          <p:cNvPicPr preferRelativeResize="0"/>
          <p:nvPr/>
        </p:nvPicPr>
        <p:blipFill rotWithShape="1">
          <a:blip r:embed="rId5">
            <a:alphaModFix/>
          </a:blip>
          <a:srcRect b="0" l="0" r="0" t="0"/>
          <a:stretch/>
        </p:blipFill>
        <p:spPr>
          <a:xfrm>
            <a:off x="3596563" y="243488"/>
            <a:ext cx="228200" cy="198755"/>
          </a:xfrm>
          <a:prstGeom prst="rect">
            <a:avLst/>
          </a:prstGeom>
          <a:noFill/>
          <a:ln>
            <a:noFill/>
          </a:ln>
        </p:spPr>
      </p:pic>
      <p:sp>
        <p:nvSpPr>
          <p:cNvPr id="611" name="Google Shape;611;p18"/>
          <p:cNvSpPr/>
          <p:nvPr/>
        </p:nvSpPr>
        <p:spPr>
          <a:xfrm>
            <a:off x="4757788"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8"/>
          <p:cNvSpPr txBox="1"/>
          <p:nvPr/>
        </p:nvSpPr>
        <p:spPr>
          <a:xfrm>
            <a:off x="4757788" y="135125"/>
            <a:ext cx="235750" cy="4154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613" name="Google Shape;613;p18"/>
          <p:cNvSpPr/>
          <p:nvPr/>
        </p:nvSpPr>
        <p:spPr>
          <a:xfrm>
            <a:off x="594501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18"/>
          <p:cNvSpPr txBox="1"/>
          <p:nvPr/>
        </p:nvSpPr>
        <p:spPr>
          <a:xfrm>
            <a:off x="5945013" y="135125"/>
            <a:ext cx="235750" cy="4154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615" name="Google Shape;615;p18"/>
          <p:cNvSpPr/>
          <p:nvPr/>
        </p:nvSpPr>
        <p:spPr>
          <a:xfrm>
            <a:off x="711211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16" name="Google Shape;616;p18"/>
          <p:cNvPicPr preferRelativeResize="0"/>
          <p:nvPr/>
        </p:nvPicPr>
        <p:blipFill rotWithShape="1">
          <a:blip r:embed="rId6">
            <a:alphaModFix/>
          </a:blip>
          <a:srcRect b="0" l="0" r="0" t="0"/>
          <a:stretch/>
        </p:blipFill>
        <p:spPr>
          <a:xfrm>
            <a:off x="7148013" y="239750"/>
            <a:ext cx="228200" cy="206258"/>
          </a:xfrm>
          <a:prstGeom prst="rect">
            <a:avLst/>
          </a:prstGeom>
          <a:noFill/>
          <a:ln>
            <a:noFill/>
          </a:ln>
        </p:spPr>
      </p:pic>
      <p:sp>
        <p:nvSpPr>
          <p:cNvPr id="617" name="Google Shape;617;p18"/>
          <p:cNvSpPr/>
          <p:nvPr/>
        </p:nvSpPr>
        <p:spPr>
          <a:xfrm>
            <a:off x="8227125"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18" name="Google Shape;618;p18"/>
          <p:cNvPicPr preferRelativeResize="0"/>
          <p:nvPr/>
        </p:nvPicPr>
        <p:blipFill rotWithShape="1">
          <a:blip r:embed="rId7">
            <a:alphaModFix/>
          </a:blip>
          <a:srcRect b="0" l="0" r="0" t="0"/>
          <a:stretch/>
        </p:blipFill>
        <p:spPr>
          <a:xfrm>
            <a:off x="8263000" y="234463"/>
            <a:ext cx="228225" cy="216814"/>
          </a:xfrm>
          <a:prstGeom prst="rect">
            <a:avLst/>
          </a:prstGeom>
          <a:noFill/>
          <a:ln>
            <a:noFill/>
          </a:ln>
        </p:spPr>
      </p:pic>
      <p:sp>
        <p:nvSpPr>
          <p:cNvPr id="619" name="Google Shape;619;p18"/>
          <p:cNvSpPr/>
          <p:nvPr/>
        </p:nvSpPr>
        <p:spPr>
          <a:xfrm flipH="1" rot="10800000">
            <a:off x="302850" y="790590"/>
            <a:ext cx="8538300" cy="63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20" name="Google Shape;620;p18"/>
          <p:cNvSpPr txBox="1"/>
          <p:nvPr>
            <p:ph type="ctrTitle"/>
          </p:nvPr>
        </p:nvSpPr>
        <p:spPr>
          <a:xfrm>
            <a:off x="302850" y="823900"/>
            <a:ext cx="3184800" cy="554100"/>
          </a:xfrm>
          <a:prstGeom prst="rect">
            <a:avLst/>
          </a:prstGeom>
          <a:noFill/>
          <a:ln>
            <a:noFill/>
          </a:ln>
        </p:spPr>
        <p:txBody>
          <a:bodyPr anchorCtr="0" anchor="b" bIns="91425" lIns="91425" spcFirstLastPara="1" rIns="91425" wrap="square" tIns="91425">
            <a:spAutoFit/>
          </a:bodyPr>
          <a:lstStyle/>
          <a:p>
            <a:pPr indent="0" lvl="0" marL="0" rtl="0" algn="ctr">
              <a:lnSpc>
                <a:spcPct val="115000"/>
              </a:lnSpc>
              <a:spcBef>
                <a:spcPts val="0"/>
              </a:spcBef>
              <a:spcAft>
                <a:spcPts val="0"/>
              </a:spcAft>
              <a:buSzPts val="5200"/>
              <a:buNone/>
            </a:pPr>
            <a:r>
              <a:rPr b="1" lang="en" sz="2400">
                <a:latin typeface="Roboto"/>
                <a:ea typeface="Roboto"/>
                <a:cs typeface="Roboto"/>
                <a:sym typeface="Roboto"/>
              </a:rPr>
              <a:t>Traditional Energy</a:t>
            </a:r>
            <a:endParaRPr b="1" sz="2400">
              <a:latin typeface="Roboto"/>
              <a:ea typeface="Roboto"/>
              <a:cs typeface="Roboto"/>
              <a:sym typeface="Roboto"/>
            </a:endParaRPr>
          </a:p>
        </p:txBody>
      </p:sp>
      <p:pic>
        <p:nvPicPr>
          <p:cNvPr id="621" name="Google Shape;621;p18"/>
          <p:cNvPicPr preferRelativeResize="0"/>
          <p:nvPr/>
        </p:nvPicPr>
        <p:blipFill rotWithShape="1">
          <a:blip r:embed="rId8">
            <a:alphaModFix/>
          </a:blip>
          <a:srcRect b="690" l="0" r="0" t="699"/>
          <a:stretch/>
        </p:blipFill>
        <p:spPr>
          <a:xfrm>
            <a:off x="152400" y="1457325"/>
            <a:ext cx="4363799" cy="3533774"/>
          </a:xfrm>
          <a:prstGeom prst="rect">
            <a:avLst/>
          </a:prstGeom>
          <a:noFill/>
          <a:ln>
            <a:noFill/>
          </a:ln>
        </p:spPr>
      </p:pic>
      <p:sp>
        <p:nvSpPr>
          <p:cNvPr id="622" name="Google Shape;622;p18"/>
          <p:cNvSpPr/>
          <p:nvPr/>
        </p:nvSpPr>
        <p:spPr>
          <a:xfrm>
            <a:off x="5647125" y="1036875"/>
            <a:ext cx="3150300" cy="3999600"/>
          </a:xfrm>
          <a:prstGeom prst="rect">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18"/>
          <p:cNvSpPr txBox="1"/>
          <p:nvPr>
            <p:ph type="ctrTitle"/>
          </p:nvPr>
        </p:nvSpPr>
        <p:spPr>
          <a:xfrm>
            <a:off x="5827425" y="1028750"/>
            <a:ext cx="2789700" cy="461700"/>
          </a:xfrm>
          <a:prstGeom prst="rect">
            <a:avLst/>
          </a:prstGeom>
          <a:noFill/>
          <a:ln>
            <a:noFill/>
          </a:ln>
        </p:spPr>
        <p:txBody>
          <a:bodyPr anchorCtr="0" anchor="b" bIns="91425" lIns="91425" spcFirstLastPara="1" rIns="91425" wrap="square" tIns="91425">
            <a:spAutoFit/>
          </a:bodyPr>
          <a:lstStyle/>
          <a:p>
            <a:pPr indent="0" lvl="0" marL="0" rtl="0" algn="ctr">
              <a:lnSpc>
                <a:spcPct val="115000"/>
              </a:lnSpc>
              <a:spcBef>
                <a:spcPts val="0"/>
              </a:spcBef>
              <a:spcAft>
                <a:spcPts val="0"/>
              </a:spcAft>
              <a:buSzPts val="5200"/>
              <a:buNone/>
            </a:pPr>
            <a:r>
              <a:rPr b="1" lang="en" sz="1800">
                <a:solidFill>
                  <a:schemeClr val="lt1"/>
                </a:solidFill>
                <a:latin typeface="Roboto"/>
                <a:ea typeface="Roboto"/>
                <a:cs typeface="Roboto"/>
                <a:sym typeface="Roboto"/>
              </a:rPr>
              <a:t>Distribution</a:t>
            </a:r>
            <a:endParaRPr b="1" sz="1800">
              <a:solidFill>
                <a:schemeClr val="lt1"/>
              </a:solidFill>
              <a:latin typeface="Roboto"/>
              <a:ea typeface="Roboto"/>
              <a:cs typeface="Roboto"/>
              <a:sym typeface="Roboto"/>
            </a:endParaRPr>
          </a:p>
        </p:txBody>
      </p:sp>
      <p:sp>
        <p:nvSpPr>
          <p:cNvPr id="624" name="Google Shape;624;p18"/>
          <p:cNvSpPr txBox="1"/>
          <p:nvPr/>
        </p:nvSpPr>
        <p:spPr>
          <a:xfrm>
            <a:off x="6801775" y="1566125"/>
            <a:ext cx="1995600" cy="1065900"/>
          </a:xfrm>
          <a:prstGeom prst="rect">
            <a:avLst/>
          </a:prstGeom>
          <a:noFill/>
          <a:ln>
            <a:noFill/>
          </a:ln>
        </p:spPr>
        <p:txBody>
          <a:bodyPr anchorCtr="0" anchor="t" bIns="91425" lIns="91425" spcFirstLastPara="1" rIns="91425" wrap="square" tIns="91425">
            <a:spAutoFit/>
          </a:bodyPr>
          <a:lstStyle/>
          <a:p>
            <a:pPr indent="0" lvl="0" marL="469900" marR="12700" rtl="0" algn="l">
              <a:lnSpc>
                <a:spcPct val="101000"/>
              </a:lnSpc>
              <a:spcBef>
                <a:spcPts val="10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The power travels sometimes</a:t>
            </a:r>
            <a:endParaRPr b="0" i="0" sz="1400" u="none" cap="none" strike="noStrike">
              <a:solidFill>
                <a:srgbClr val="FFFFFF"/>
              </a:solidFill>
              <a:latin typeface="Calibri"/>
              <a:ea typeface="Calibri"/>
              <a:cs typeface="Calibri"/>
              <a:sym typeface="Calibri"/>
            </a:endParaRPr>
          </a:p>
          <a:p>
            <a:pPr indent="0" lvl="0" marL="469900" marR="12700" rtl="0" algn="l">
              <a:lnSpc>
                <a:spcPct val="101000"/>
              </a:lnSpc>
              <a:spcBef>
                <a:spcPts val="10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hundreds of miles to neighborhood</a:t>
            </a:r>
            <a:endParaRPr b="0" i="0" sz="1400" u="none" cap="none" strike="noStrike">
              <a:solidFill>
                <a:srgbClr val="FFFFFF"/>
              </a:solidFill>
              <a:latin typeface="Calibri"/>
              <a:ea typeface="Calibri"/>
              <a:cs typeface="Calibri"/>
              <a:sym typeface="Calibri"/>
            </a:endParaRPr>
          </a:p>
        </p:txBody>
      </p:sp>
      <p:sp>
        <p:nvSpPr>
          <p:cNvPr id="625" name="Google Shape;625;p18"/>
          <p:cNvSpPr/>
          <p:nvPr/>
        </p:nvSpPr>
        <p:spPr>
          <a:xfrm>
            <a:off x="4672825" y="1457325"/>
            <a:ext cx="2439300" cy="3244500"/>
          </a:xfrm>
          <a:prstGeom prst="rect">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18"/>
          <p:cNvSpPr/>
          <p:nvPr/>
        </p:nvSpPr>
        <p:spPr>
          <a:xfrm>
            <a:off x="8131863" y="4275525"/>
            <a:ext cx="490500" cy="490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18">
            <a:hlinkClick action="ppaction://hlinksldjump" r:id="rId9"/>
          </p:cNvPr>
          <p:cNvSpPr txBox="1"/>
          <p:nvPr>
            <p:ph type="ctrTitle"/>
          </p:nvPr>
        </p:nvSpPr>
        <p:spPr>
          <a:xfrm>
            <a:off x="8026725" y="4289925"/>
            <a:ext cx="700800" cy="461700"/>
          </a:xfrm>
          <a:prstGeom prst="rect">
            <a:avLst/>
          </a:prstGeom>
          <a:noFill/>
          <a:ln>
            <a:noFill/>
          </a:ln>
        </p:spPr>
        <p:txBody>
          <a:bodyPr anchorCtr="0" anchor="b" bIns="91425" lIns="91425" spcFirstLastPara="1" rIns="91425" wrap="square" tIns="91425">
            <a:spAutoFit/>
          </a:bodyPr>
          <a:lstStyle/>
          <a:p>
            <a:pPr indent="0" lvl="0" marL="0" rtl="0" algn="ctr">
              <a:lnSpc>
                <a:spcPct val="115000"/>
              </a:lnSpc>
              <a:spcBef>
                <a:spcPts val="0"/>
              </a:spcBef>
              <a:spcAft>
                <a:spcPts val="0"/>
              </a:spcAft>
              <a:buSzPts val="5200"/>
              <a:buNone/>
            </a:pPr>
            <a:r>
              <a:rPr b="1" lang="en" sz="1800">
                <a:solidFill>
                  <a:srgbClr val="231F20"/>
                </a:solidFill>
                <a:latin typeface="Roboto"/>
                <a:ea typeface="Roboto"/>
                <a:cs typeface="Roboto"/>
                <a:sym typeface="Roboto"/>
              </a:rPr>
              <a:t>&gt;</a:t>
            </a:r>
            <a:endParaRPr b="1" sz="1800">
              <a:solidFill>
                <a:srgbClr val="231F20"/>
              </a:solidFill>
              <a:latin typeface="Roboto"/>
              <a:ea typeface="Roboto"/>
              <a:cs typeface="Roboto"/>
              <a:sym typeface="Roboto"/>
            </a:endParaRPr>
          </a:p>
        </p:txBody>
      </p:sp>
      <p:sp>
        <p:nvSpPr>
          <p:cNvPr id="628" name="Google Shape;628;p18"/>
          <p:cNvSpPr/>
          <p:nvPr/>
        </p:nvSpPr>
        <p:spPr>
          <a:xfrm>
            <a:off x="4672825" y="2120850"/>
            <a:ext cx="2439300" cy="216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8"/>
          <p:cNvSpPr/>
          <p:nvPr/>
        </p:nvSpPr>
        <p:spPr>
          <a:xfrm>
            <a:off x="4672813" y="2851287"/>
            <a:ext cx="2439300" cy="216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8"/>
          <p:cNvSpPr/>
          <p:nvPr/>
        </p:nvSpPr>
        <p:spPr>
          <a:xfrm>
            <a:off x="4672825" y="3581725"/>
            <a:ext cx="2439300" cy="216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8"/>
          <p:cNvSpPr/>
          <p:nvPr/>
        </p:nvSpPr>
        <p:spPr>
          <a:xfrm>
            <a:off x="4672825" y="4077025"/>
            <a:ext cx="2439300" cy="216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18"/>
          <p:cNvSpPr txBox="1"/>
          <p:nvPr/>
        </p:nvSpPr>
        <p:spPr>
          <a:xfrm>
            <a:off x="4875663" y="1743706"/>
            <a:ext cx="2106600" cy="2906919"/>
          </a:xfrm>
          <a:prstGeom prst="rect">
            <a:avLst/>
          </a:prstGeom>
          <a:noFill/>
          <a:ln>
            <a:noFill/>
          </a:ln>
        </p:spPr>
        <p:txBody>
          <a:bodyPr anchorCtr="0" anchor="t" bIns="91425" lIns="91425" spcFirstLastPara="1" rIns="91425" wrap="square" tIns="91425">
            <a:spAutoFit/>
          </a:bodyPr>
          <a:lstStyle/>
          <a:p>
            <a:pPr indent="0" lvl="0" marL="0" marR="12700" rtl="0" algn="l">
              <a:lnSpc>
                <a:spcPct val="140000"/>
              </a:lnSpc>
              <a:spcBef>
                <a:spcPts val="10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Electricity Generation  </a:t>
            </a:r>
            <a:endParaRPr b="0" i="0" sz="1100" u="none" cap="none" strike="noStrike">
              <a:solidFill>
                <a:srgbClr val="FFFFFF"/>
              </a:solidFill>
              <a:latin typeface="Roboto"/>
              <a:ea typeface="Roboto"/>
              <a:cs typeface="Roboto"/>
              <a:sym typeface="Roboto"/>
            </a:endParaRPr>
          </a:p>
          <a:p>
            <a:pPr indent="0" lvl="0" marL="0" marR="12700" rtl="0" algn="l">
              <a:lnSpc>
                <a:spcPct val="140000"/>
              </a:lnSpc>
              <a:spcBef>
                <a:spcPts val="100"/>
              </a:spcBef>
              <a:spcAft>
                <a:spcPts val="0"/>
              </a:spcAft>
              <a:buClr>
                <a:srgbClr val="000000"/>
              </a:buClr>
              <a:buSzPts val="1100"/>
              <a:buFont typeface="Arial"/>
              <a:buNone/>
            </a:pPr>
            <a:r>
              <a:rPr b="0" i="0" lang="en" sz="1100" u="none" cap="none" strike="noStrike">
                <a:solidFill>
                  <a:srgbClr val="FF0000"/>
                </a:solidFill>
                <a:latin typeface="Roboto"/>
                <a:ea typeface="Roboto"/>
                <a:cs typeface="Roboto"/>
                <a:sym typeface="Roboto"/>
              </a:rPr>
              <a:t>DWR Bond Charge</a:t>
            </a:r>
            <a:endParaRPr b="0" i="0" sz="1100" u="none" cap="none" strike="noStrike">
              <a:solidFill>
                <a:srgbClr val="FF0000"/>
              </a:solidFill>
              <a:latin typeface="Roboto"/>
              <a:ea typeface="Roboto"/>
              <a:cs typeface="Roboto"/>
              <a:sym typeface="Roboto"/>
            </a:endParaRPr>
          </a:p>
          <a:p>
            <a:pPr indent="0" lvl="0" marL="0" marR="12700" rtl="0" algn="l">
              <a:lnSpc>
                <a:spcPct val="140000"/>
              </a:lnSpc>
              <a:spcBef>
                <a:spcPts val="10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Transmission  </a:t>
            </a:r>
            <a:endParaRPr b="0" i="0" sz="1100" u="none" cap="none" strike="noStrike">
              <a:solidFill>
                <a:srgbClr val="FFFFFF"/>
              </a:solidFill>
              <a:latin typeface="Roboto"/>
              <a:ea typeface="Roboto"/>
              <a:cs typeface="Roboto"/>
              <a:sym typeface="Roboto"/>
            </a:endParaRPr>
          </a:p>
          <a:p>
            <a:pPr indent="0" lvl="0" marL="0" marR="12700" rtl="0" algn="l">
              <a:lnSpc>
                <a:spcPct val="140000"/>
              </a:lnSpc>
              <a:spcBef>
                <a:spcPts val="10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Distribution</a:t>
            </a:r>
            <a:endParaRPr b="0" i="0" sz="1100" u="none" cap="none" strike="noStrike">
              <a:solidFill>
                <a:srgbClr val="FFFFFF"/>
              </a:solidFill>
              <a:latin typeface="Roboto"/>
              <a:ea typeface="Roboto"/>
              <a:cs typeface="Roboto"/>
              <a:sym typeface="Roboto"/>
            </a:endParaRPr>
          </a:p>
          <a:p>
            <a:pPr indent="0" lvl="0" marL="0" marR="12700" rtl="0" algn="l">
              <a:lnSpc>
                <a:spcPct val="140000"/>
              </a:lnSpc>
              <a:spcBef>
                <a:spcPts val="100"/>
              </a:spcBef>
              <a:spcAft>
                <a:spcPts val="0"/>
              </a:spcAft>
              <a:buClr>
                <a:srgbClr val="000000"/>
              </a:buClr>
              <a:buSzPts val="1100"/>
              <a:buFont typeface="Arial"/>
              <a:buNone/>
            </a:pPr>
            <a:r>
              <a:rPr b="0" i="0" lang="en" sz="1100" u="none" cap="none" strike="noStrike">
                <a:solidFill>
                  <a:srgbClr val="FF0000"/>
                </a:solidFill>
                <a:latin typeface="Roboto"/>
                <a:ea typeface="Roboto"/>
                <a:cs typeface="Roboto"/>
                <a:sym typeface="Roboto"/>
              </a:rPr>
              <a:t>Public Purpose  Programs</a:t>
            </a:r>
            <a:endParaRPr b="0" i="0" sz="1100" u="none" cap="none" strike="noStrike">
              <a:solidFill>
                <a:srgbClr val="FF0000"/>
              </a:solidFill>
              <a:latin typeface="Roboto"/>
              <a:ea typeface="Roboto"/>
              <a:cs typeface="Roboto"/>
              <a:sym typeface="Roboto"/>
            </a:endParaRPr>
          </a:p>
          <a:p>
            <a:pPr indent="0" lvl="0" marL="0" marR="12700" rtl="0" algn="l">
              <a:lnSpc>
                <a:spcPct val="140000"/>
              </a:lnSpc>
              <a:spcBef>
                <a:spcPts val="10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Nuclear Decommissioning Revenue Adjustment</a:t>
            </a:r>
            <a:endParaRPr b="0" i="0" sz="1100" u="none" cap="none" strike="noStrike">
              <a:solidFill>
                <a:srgbClr val="FFFFFF"/>
              </a:solidFill>
              <a:latin typeface="Roboto"/>
              <a:ea typeface="Roboto"/>
              <a:cs typeface="Roboto"/>
              <a:sym typeface="Roboto"/>
            </a:endParaRPr>
          </a:p>
          <a:p>
            <a:pPr indent="0" lvl="0" marL="0" marR="12700" rtl="0" algn="l">
              <a:lnSpc>
                <a:spcPct val="140000"/>
              </a:lnSpc>
              <a:spcBef>
                <a:spcPts val="100"/>
              </a:spcBef>
              <a:spcAft>
                <a:spcPts val="0"/>
              </a:spcAft>
              <a:buClr>
                <a:srgbClr val="000000"/>
              </a:buClr>
              <a:buSzPts val="1100"/>
              <a:buFont typeface="Arial"/>
              <a:buNone/>
            </a:pPr>
            <a:r>
              <a:rPr b="0" i="0" lang="en" sz="1100" u="none" cap="none" strike="noStrike">
                <a:solidFill>
                  <a:srgbClr val="FF0000"/>
                </a:solidFill>
                <a:latin typeface="Roboto"/>
                <a:ea typeface="Roboto"/>
                <a:cs typeface="Roboto"/>
                <a:sym typeface="Roboto"/>
              </a:rPr>
              <a:t>Competition Transition Charge</a:t>
            </a:r>
            <a:endParaRPr b="0" i="0" sz="1100" u="none" cap="none" strike="noStrike">
              <a:solidFill>
                <a:srgbClr val="FF0000"/>
              </a:solidFill>
              <a:latin typeface="Roboto"/>
              <a:ea typeface="Roboto"/>
              <a:cs typeface="Roboto"/>
              <a:sym typeface="Roboto"/>
            </a:endParaRPr>
          </a:p>
          <a:p>
            <a:pPr indent="0" lvl="0" marL="0" marR="12700" rtl="0" algn="l">
              <a:lnSpc>
                <a:spcPct val="140000"/>
              </a:lnSpc>
              <a:spcBef>
                <a:spcPts val="10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Local Generation Charge  </a:t>
            </a:r>
            <a:r>
              <a:rPr b="0" i="0" lang="en" sz="1100" u="none" cap="none" strike="noStrike">
                <a:solidFill>
                  <a:srgbClr val="FF0000"/>
                </a:solidFill>
                <a:latin typeface="Roboto"/>
                <a:ea typeface="Roboto"/>
                <a:cs typeface="Roboto"/>
                <a:sym typeface="Roboto"/>
              </a:rPr>
              <a:t>Reliability Services</a:t>
            </a:r>
            <a:endParaRPr b="0" i="0" sz="1100" u="none" cap="none" strike="noStrike">
              <a:solidFill>
                <a:srgbClr val="FF0000"/>
              </a:solidFill>
              <a:latin typeface="Roboto"/>
              <a:ea typeface="Roboto"/>
              <a:cs typeface="Roboto"/>
              <a:sym typeface="Roboto"/>
            </a:endParaRPr>
          </a:p>
          <a:p>
            <a:pPr indent="0" lvl="0" marL="0" marR="12700" rtl="0" algn="l">
              <a:lnSpc>
                <a:spcPct val="140000"/>
              </a:lnSpc>
              <a:spcBef>
                <a:spcPts val="10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TRAC</a:t>
            </a:r>
            <a:endParaRPr b="0" i="0" sz="1100" u="none" cap="none" strike="noStrike">
              <a:solidFill>
                <a:srgbClr val="FFFFFF"/>
              </a:solidFill>
              <a:latin typeface="Roboto"/>
              <a:ea typeface="Roboto"/>
              <a:cs typeface="Roboto"/>
              <a:sym typeface="Roboto"/>
            </a:endParaRPr>
          </a:p>
        </p:txBody>
      </p:sp>
      <p:sp>
        <p:nvSpPr>
          <p:cNvPr id="633" name="Google Shape;633;p18"/>
          <p:cNvSpPr/>
          <p:nvPr/>
        </p:nvSpPr>
        <p:spPr>
          <a:xfrm>
            <a:off x="7342025" y="4275525"/>
            <a:ext cx="490500" cy="490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18">
            <a:hlinkClick action="ppaction://hlinksldjump" r:id="rId10"/>
          </p:cNvPr>
          <p:cNvSpPr txBox="1"/>
          <p:nvPr>
            <p:ph type="ctrTitle"/>
          </p:nvPr>
        </p:nvSpPr>
        <p:spPr>
          <a:xfrm>
            <a:off x="7306475" y="4289925"/>
            <a:ext cx="525900" cy="461700"/>
          </a:xfrm>
          <a:prstGeom prst="rect">
            <a:avLst/>
          </a:prstGeom>
          <a:noFill/>
          <a:ln>
            <a:noFill/>
          </a:ln>
        </p:spPr>
        <p:txBody>
          <a:bodyPr anchorCtr="0" anchor="b" bIns="91425" lIns="91425" spcFirstLastPara="1" rIns="91425" wrap="square" tIns="91425">
            <a:spAutoFit/>
          </a:bodyPr>
          <a:lstStyle/>
          <a:p>
            <a:pPr indent="0" lvl="0" marL="0" rtl="0" algn="ctr">
              <a:lnSpc>
                <a:spcPct val="115000"/>
              </a:lnSpc>
              <a:spcBef>
                <a:spcPts val="0"/>
              </a:spcBef>
              <a:spcAft>
                <a:spcPts val="0"/>
              </a:spcAft>
              <a:buSzPts val="5200"/>
              <a:buNone/>
            </a:pPr>
            <a:r>
              <a:rPr b="1" lang="en" sz="1800">
                <a:solidFill>
                  <a:srgbClr val="231F20"/>
                </a:solidFill>
                <a:latin typeface="Roboto"/>
                <a:ea typeface="Roboto"/>
                <a:cs typeface="Roboto"/>
                <a:sym typeface="Roboto"/>
              </a:rPr>
              <a:t>&lt;</a:t>
            </a:r>
            <a:endParaRPr b="1" sz="1800">
              <a:solidFill>
                <a:srgbClr val="231F20"/>
              </a:solidFill>
              <a:latin typeface="Roboto"/>
              <a:ea typeface="Roboto"/>
              <a:cs typeface="Roboto"/>
              <a:sym typeface="Roboto"/>
            </a:endParaRPr>
          </a:p>
        </p:txBody>
      </p:sp>
      <p:sp>
        <p:nvSpPr>
          <p:cNvPr id="635" name="Google Shape;635;p18"/>
          <p:cNvSpPr txBox="1"/>
          <p:nvPr/>
        </p:nvSpPr>
        <p:spPr>
          <a:xfrm>
            <a:off x="4894675" y="1457325"/>
            <a:ext cx="1995600" cy="384900"/>
          </a:xfrm>
          <a:prstGeom prst="rect">
            <a:avLst/>
          </a:prstGeom>
          <a:noFill/>
          <a:ln>
            <a:noFill/>
          </a:ln>
        </p:spPr>
        <p:txBody>
          <a:bodyPr anchorCtr="0" anchor="t" bIns="91425" lIns="91425" spcFirstLastPara="1" rIns="91425" wrap="square" tIns="91425">
            <a:spAutoFit/>
          </a:bodyPr>
          <a:lstStyle/>
          <a:p>
            <a:pPr indent="0" lvl="0" marL="0" marR="12700" rtl="0" algn="l">
              <a:lnSpc>
                <a:spcPct val="150000"/>
              </a:lnSpc>
              <a:spcBef>
                <a:spcPts val="100"/>
              </a:spcBef>
              <a:spcAft>
                <a:spcPts val="0"/>
              </a:spcAft>
              <a:buClr>
                <a:srgbClr val="000000"/>
              </a:buClr>
              <a:buSzPts val="1300"/>
              <a:buFont typeface="Arial"/>
              <a:buNone/>
            </a:pPr>
            <a:r>
              <a:rPr b="1" i="0" lang="en" sz="1300" u="none" cap="none" strike="noStrike">
                <a:solidFill>
                  <a:srgbClr val="FFFFFF"/>
                </a:solidFill>
                <a:latin typeface="Roboto"/>
                <a:ea typeface="Roboto"/>
                <a:cs typeface="Roboto"/>
                <a:sym typeface="Roboto"/>
              </a:rPr>
              <a:t>Utility Breakdown</a:t>
            </a:r>
            <a:endParaRPr b="1" i="0" sz="1300" u="none" cap="none" strike="noStrike">
              <a:solidFill>
                <a:srgbClr val="FFFFFF"/>
              </a:solidFill>
              <a:latin typeface="Roboto"/>
              <a:ea typeface="Roboto"/>
              <a:cs typeface="Roboto"/>
              <a:sym typeface="Roboto"/>
            </a:endParaRPr>
          </a:p>
        </p:txBody>
      </p:sp>
      <p:pic>
        <p:nvPicPr>
          <p:cNvPr id="636" name="Google Shape;636;p18"/>
          <p:cNvPicPr preferRelativeResize="0"/>
          <p:nvPr/>
        </p:nvPicPr>
        <p:blipFill rotWithShape="1">
          <a:blip r:embed="rId11">
            <a:alphaModFix/>
          </a:blip>
          <a:srcRect b="0" l="0" r="0" t="0"/>
          <a:stretch/>
        </p:blipFill>
        <p:spPr>
          <a:xfrm>
            <a:off x="1320297" y="268787"/>
            <a:ext cx="145456" cy="148167"/>
          </a:xfrm>
          <a:prstGeom prst="rect">
            <a:avLst/>
          </a:prstGeom>
          <a:noFill/>
          <a:ln>
            <a:noFill/>
          </a:ln>
        </p:spPr>
      </p:pic>
      <p:sp>
        <p:nvSpPr>
          <p:cNvPr id="637" name="Google Shape;637;p18">
            <a:hlinkClick action="ppaction://hlinksldjump" r:id="rId12"/>
          </p:cNvPr>
          <p:cNvSpPr txBox="1"/>
          <p:nvPr/>
        </p:nvSpPr>
        <p:spPr>
          <a:xfrm>
            <a:off x="1087625" y="492875"/>
            <a:ext cx="61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Us?</a:t>
            </a:r>
            <a:endParaRPr b="0" i="0" sz="800" u="none" cap="none" strike="noStrike">
              <a:solidFill>
                <a:srgbClr val="000000"/>
              </a:solidFill>
              <a:latin typeface="Roboto"/>
              <a:ea typeface="Roboto"/>
              <a:cs typeface="Roboto"/>
              <a:sym typeface="Roboto"/>
            </a:endParaRPr>
          </a:p>
        </p:txBody>
      </p:sp>
      <p:sp>
        <p:nvSpPr>
          <p:cNvPr id="638" name="Google Shape;638;p18">
            <a:hlinkClick action="ppaction://hlinksldjump" r:id="rId13"/>
          </p:cNvPr>
          <p:cNvSpPr txBox="1"/>
          <p:nvPr/>
        </p:nvSpPr>
        <p:spPr>
          <a:xfrm>
            <a:off x="220838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Discovery</a:t>
            </a:r>
            <a:endParaRPr b="0" i="0" sz="800" u="none" cap="none" strike="noStrike">
              <a:solidFill>
                <a:srgbClr val="000000"/>
              </a:solidFill>
              <a:latin typeface="Roboto"/>
              <a:ea typeface="Roboto"/>
              <a:cs typeface="Roboto"/>
              <a:sym typeface="Roboto"/>
            </a:endParaRPr>
          </a:p>
        </p:txBody>
      </p:sp>
      <p:sp>
        <p:nvSpPr>
          <p:cNvPr id="639" name="Google Shape;639;p18">
            <a:hlinkClick action="ppaction://hlinksldjump" r:id="rId14"/>
          </p:cNvPr>
          <p:cNvSpPr txBox="1"/>
          <p:nvPr/>
        </p:nvSpPr>
        <p:spPr>
          <a:xfrm>
            <a:off x="337003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Solar?</a:t>
            </a:r>
            <a:endParaRPr b="0" i="0" sz="800" u="none" cap="none" strike="noStrike">
              <a:solidFill>
                <a:srgbClr val="000000"/>
              </a:solidFill>
              <a:latin typeface="Roboto"/>
              <a:ea typeface="Roboto"/>
              <a:cs typeface="Roboto"/>
              <a:sym typeface="Roboto"/>
            </a:endParaRPr>
          </a:p>
        </p:txBody>
      </p:sp>
      <p:sp>
        <p:nvSpPr>
          <p:cNvPr id="640" name="Google Shape;640;p18">
            <a:hlinkClick action="ppaction://hlinksldjump" r:id="rId15"/>
          </p:cNvPr>
          <p:cNvSpPr txBox="1"/>
          <p:nvPr/>
        </p:nvSpPr>
        <p:spPr>
          <a:xfrm>
            <a:off x="4567163" y="492875"/>
            <a:ext cx="770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Us vs Them</a:t>
            </a:r>
            <a:endParaRPr b="0" i="0" sz="800" u="none" cap="none" strike="noStrike">
              <a:solidFill>
                <a:srgbClr val="000000"/>
              </a:solidFill>
              <a:latin typeface="Roboto"/>
              <a:ea typeface="Roboto"/>
              <a:cs typeface="Roboto"/>
              <a:sym typeface="Roboto"/>
            </a:endParaRPr>
          </a:p>
        </p:txBody>
      </p:sp>
      <p:sp>
        <p:nvSpPr>
          <p:cNvPr id="641" name="Google Shape;641;p18">
            <a:hlinkClick action="ppaction://hlinksldjump" r:id="rId16"/>
          </p:cNvPr>
          <p:cNvSpPr txBox="1"/>
          <p:nvPr/>
        </p:nvSpPr>
        <p:spPr>
          <a:xfrm>
            <a:off x="5909788" y="492875"/>
            <a:ext cx="490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FAQ</a:t>
            </a:r>
            <a:endParaRPr b="0" i="0" sz="800" u="none" cap="none" strike="noStrike">
              <a:solidFill>
                <a:srgbClr val="000000"/>
              </a:solidFill>
              <a:latin typeface="Roboto"/>
              <a:ea typeface="Roboto"/>
              <a:cs typeface="Roboto"/>
              <a:sym typeface="Roboto"/>
            </a:endParaRPr>
          </a:p>
        </p:txBody>
      </p:sp>
      <p:sp>
        <p:nvSpPr>
          <p:cNvPr id="642" name="Google Shape;642;p18">
            <a:hlinkClick action="ppaction://hlinksldjump" r:id="rId17"/>
          </p:cNvPr>
          <p:cNvSpPr txBox="1"/>
          <p:nvPr/>
        </p:nvSpPr>
        <p:spPr>
          <a:xfrm>
            <a:off x="6917463"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Next Steps</a:t>
            </a:r>
            <a:endParaRPr b="0" i="0" sz="800" u="none" cap="none" strike="noStrike">
              <a:solidFill>
                <a:srgbClr val="000000"/>
              </a:solidFill>
              <a:latin typeface="Roboto"/>
              <a:ea typeface="Roboto"/>
              <a:cs typeface="Roboto"/>
              <a:sym typeface="Roboto"/>
            </a:endParaRPr>
          </a:p>
        </p:txBody>
      </p:sp>
      <p:sp>
        <p:nvSpPr>
          <p:cNvPr id="643" name="Google Shape;643;p18">
            <a:hlinkClick action="ppaction://hlinksldjump" r:id="rId18"/>
          </p:cNvPr>
          <p:cNvSpPr txBox="1"/>
          <p:nvPr/>
        </p:nvSpPr>
        <p:spPr>
          <a:xfrm>
            <a:off x="8032475" y="492875"/>
            <a:ext cx="835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Your System</a:t>
            </a:r>
            <a:endParaRPr b="0" i="0" sz="800" u="none" cap="none" strike="noStrike">
              <a:solidFill>
                <a:srgbClr val="000000"/>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pic>
        <p:nvPicPr>
          <p:cNvPr id="648" name="Google Shape;648;p19"/>
          <p:cNvPicPr preferRelativeResize="0"/>
          <p:nvPr/>
        </p:nvPicPr>
        <p:blipFill rotWithShape="1">
          <a:blip r:embed="rId3">
            <a:alphaModFix/>
          </a:blip>
          <a:srcRect b="0" l="0" r="0" t="0"/>
          <a:stretch/>
        </p:blipFill>
        <p:spPr>
          <a:xfrm>
            <a:off x="249504" y="49450"/>
            <a:ext cx="695125" cy="695125"/>
          </a:xfrm>
          <a:prstGeom prst="rect">
            <a:avLst/>
          </a:prstGeom>
          <a:noFill/>
          <a:ln>
            <a:noFill/>
          </a:ln>
        </p:spPr>
      </p:pic>
      <p:sp>
        <p:nvSpPr>
          <p:cNvPr id="649" name="Google Shape;649;p19"/>
          <p:cNvSpPr/>
          <p:nvPr/>
        </p:nvSpPr>
        <p:spPr>
          <a:xfrm>
            <a:off x="1243025" y="192875"/>
            <a:ext cx="300000" cy="300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9"/>
          <p:cNvSpPr/>
          <p:nvPr/>
        </p:nvSpPr>
        <p:spPr>
          <a:xfrm>
            <a:off x="2324238" y="192875"/>
            <a:ext cx="300000" cy="3000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1" name="Google Shape;651;p19"/>
          <p:cNvPicPr preferRelativeResize="0"/>
          <p:nvPr/>
        </p:nvPicPr>
        <p:blipFill rotWithShape="1">
          <a:blip r:embed="rId4">
            <a:alphaModFix/>
          </a:blip>
          <a:srcRect b="0" l="0" r="0" t="0"/>
          <a:stretch/>
        </p:blipFill>
        <p:spPr>
          <a:xfrm>
            <a:off x="2360137" y="228775"/>
            <a:ext cx="228200" cy="228200"/>
          </a:xfrm>
          <a:prstGeom prst="rect">
            <a:avLst/>
          </a:prstGeom>
          <a:noFill/>
          <a:ln>
            <a:noFill/>
          </a:ln>
        </p:spPr>
      </p:pic>
      <p:sp>
        <p:nvSpPr>
          <p:cNvPr id="652" name="Google Shape;652;p19"/>
          <p:cNvSpPr/>
          <p:nvPr/>
        </p:nvSpPr>
        <p:spPr>
          <a:xfrm>
            <a:off x="3560663" y="192863"/>
            <a:ext cx="300000" cy="300000"/>
          </a:xfrm>
          <a:prstGeom prst="ellipse">
            <a:avLst/>
          </a:prstGeom>
          <a:solidFill>
            <a:srgbClr val="99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3" name="Google Shape;653;p19"/>
          <p:cNvPicPr preferRelativeResize="0"/>
          <p:nvPr/>
        </p:nvPicPr>
        <p:blipFill rotWithShape="1">
          <a:blip r:embed="rId5">
            <a:alphaModFix/>
          </a:blip>
          <a:srcRect b="0" l="0" r="0" t="0"/>
          <a:stretch/>
        </p:blipFill>
        <p:spPr>
          <a:xfrm>
            <a:off x="3596563" y="243488"/>
            <a:ext cx="228200" cy="198755"/>
          </a:xfrm>
          <a:prstGeom prst="rect">
            <a:avLst/>
          </a:prstGeom>
          <a:noFill/>
          <a:ln>
            <a:noFill/>
          </a:ln>
        </p:spPr>
      </p:pic>
      <p:sp>
        <p:nvSpPr>
          <p:cNvPr id="654" name="Google Shape;654;p19"/>
          <p:cNvSpPr/>
          <p:nvPr/>
        </p:nvSpPr>
        <p:spPr>
          <a:xfrm>
            <a:off x="4757788" y="192863"/>
            <a:ext cx="300000" cy="300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19"/>
          <p:cNvSpPr txBox="1"/>
          <p:nvPr/>
        </p:nvSpPr>
        <p:spPr>
          <a:xfrm>
            <a:off x="4757788" y="135125"/>
            <a:ext cx="3000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656" name="Google Shape;656;p19"/>
          <p:cNvSpPr/>
          <p:nvPr/>
        </p:nvSpPr>
        <p:spPr>
          <a:xfrm>
            <a:off x="5945013" y="192863"/>
            <a:ext cx="300000" cy="300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9"/>
          <p:cNvSpPr txBox="1"/>
          <p:nvPr/>
        </p:nvSpPr>
        <p:spPr>
          <a:xfrm>
            <a:off x="5945013" y="135125"/>
            <a:ext cx="3000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658" name="Google Shape;658;p19"/>
          <p:cNvSpPr/>
          <p:nvPr/>
        </p:nvSpPr>
        <p:spPr>
          <a:xfrm>
            <a:off x="7112113" y="192863"/>
            <a:ext cx="300000" cy="300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9" name="Google Shape;659;p19"/>
          <p:cNvPicPr preferRelativeResize="0"/>
          <p:nvPr/>
        </p:nvPicPr>
        <p:blipFill rotWithShape="1">
          <a:blip r:embed="rId6">
            <a:alphaModFix/>
          </a:blip>
          <a:srcRect b="0" l="0" r="0" t="0"/>
          <a:stretch/>
        </p:blipFill>
        <p:spPr>
          <a:xfrm>
            <a:off x="7148013" y="239750"/>
            <a:ext cx="228200" cy="206258"/>
          </a:xfrm>
          <a:prstGeom prst="rect">
            <a:avLst/>
          </a:prstGeom>
          <a:noFill/>
          <a:ln>
            <a:noFill/>
          </a:ln>
        </p:spPr>
      </p:pic>
      <p:sp>
        <p:nvSpPr>
          <p:cNvPr id="660" name="Google Shape;660;p19"/>
          <p:cNvSpPr/>
          <p:nvPr/>
        </p:nvSpPr>
        <p:spPr>
          <a:xfrm>
            <a:off x="8227125" y="192863"/>
            <a:ext cx="300000" cy="300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1" name="Google Shape;661;p19"/>
          <p:cNvPicPr preferRelativeResize="0"/>
          <p:nvPr/>
        </p:nvPicPr>
        <p:blipFill rotWithShape="1">
          <a:blip r:embed="rId7">
            <a:alphaModFix/>
          </a:blip>
          <a:srcRect b="0" l="0" r="0" t="0"/>
          <a:stretch/>
        </p:blipFill>
        <p:spPr>
          <a:xfrm>
            <a:off x="8263000" y="234463"/>
            <a:ext cx="228225" cy="216814"/>
          </a:xfrm>
          <a:prstGeom prst="rect">
            <a:avLst/>
          </a:prstGeom>
          <a:noFill/>
          <a:ln>
            <a:noFill/>
          </a:ln>
        </p:spPr>
      </p:pic>
      <p:sp>
        <p:nvSpPr>
          <p:cNvPr id="662" name="Google Shape;662;p19"/>
          <p:cNvSpPr/>
          <p:nvPr/>
        </p:nvSpPr>
        <p:spPr>
          <a:xfrm flipH="1" rot="10800000">
            <a:off x="302850" y="790590"/>
            <a:ext cx="8538300" cy="63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63" name="Google Shape;663;p19"/>
          <p:cNvSpPr txBox="1"/>
          <p:nvPr>
            <p:ph type="ctrTitle"/>
          </p:nvPr>
        </p:nvSpPr>
        <p:spPr>
          <a:xfrm>
            <a:off x="302850" y="823900"/>
            <a:ext cx="3184800" cy="554100"/>
          </a:xfrm>
          <a:prstGeom prst="rect">
            <a:avLst/>
          </a:prstGeom>
          <a:noFill/>
          <a:ln>
            <a:noFill/>
          </a:ln>
        </p:spPr>
        <p:txBody>
          <a:bodyPr anchorCtr="0" anchor="b" bIns="91425" lIns="91425" spcFirstLastPara="1" rIns="91425" wrap="square" tIns="91425">
            <a:spAutoFit/>
          </a:bodyPr>
          <a:lstStyle/>
          <a:p>
            <a:pPr indent="0" lvl="0" marL="0" rtl="0" algn="ctr">
              <a:lnSpc>
                <a:spcPct val="115000"/>
              </a:lnSpc>
              <a:spcBef>
                <a:spcPts val="0"/>
              </a:spcBef>
              <a:spcAft>
                <a:spcPts val="0"/>
              </a:spcAft>
              <a:buSzPts val="5200"/>
              <a:buNone/>
            </a:pPr>
            <a:r>
              <a:rPr b="1" lang="en" sz="2400">
                <a:latin typeface="Roboto"/>
                <a:ea typeface="Roboto"/>
                <a:cs typeface="Roboto"/>
                <a:sym typeface="Roboto"/>
              </a:rPr>
              <a:t>Traditional Energy</a:t>
            </a:r>
            <a:endParaRPr b="1" sz="2400">
              <a:latin typeface="Roboto"/>
              <a:ea typeface="Roboto"/>
              <a:cs typeface="Roboto"/>
              <a:sym typeface="Roboto"/>
            </a:endParaRPr>
          </a:p>
        </p:txBody>
      </p:sp>
      <p:pic>
        <p:nvPicPr>
          <p:cNvPr id="664" name="Google Shape;664;p19"/>
          <p:cNvPicPr preferRelativeResize="0"/>
          <p:nvPr/>
        </p:nvPicPr>
        <p:blipFill rotWithShape="1">
          <a:blip r:embed="rId8">
            <a:alphaModFix/>
          </a:blip>
          <a:srcRect b="0" l="149" r="149" t="0"/>
          <a:stretch/>
        </p:blipFill>
        <p:spPr>
          <a:xfrm>
            <a:off x="152400" y="1457325"/>
            <a:ext cx="4363800" cy="3533774"/>
          </a:xfrm>
          <a:prstGeom prst="rect">
            <a:avLst/>
          </a:prstGeom>
          <a:noFill/>
          <a:ln>
            <a:noFill/>
          </a:ln>
        </p:spPr>
      </p:pic>
      <p:sp>
        <p:nvSpPr>
          <p:cNvPr id="665" name="Google Shape;665;p19"/>
          <p:cNvSpPr/>
          <p:nvPr/>
        </p:nvSpPr>
        <p:spPr>
          <a:xfrm>
            <a:off x="5647125" y="1036875"/>
            <a:ext cx="3150300" cy="3999600"/>
          </a:xfrm>
          <a:prstGeom prst="rect">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19"/>
          <p:cNvSpPr txBox="1"/>
          <p:nvPr>
            <p:ph type="ctrTitle"/>
          </p:nvPr>
        </p:nvSpPr>
        <p:spPr>
          <a:xfrm>
            <a:off x="5827425" y="1028750"/>
            <a:ext cx="2789700" cy="461700"/>
          </a:xfrm>
          <a:prstGeom prst="rect">
            <a:avLst/>
          </a:prstGeom>
          <a:noFill/>
          <a:ln>
            <a:noFill/>
          </a:ln>
        </p:spPr>
        <p:txBody>
          <a:bodyPr anchorCtr="0" anchor="b" bIns="91425" lIns="91425" spcFirstLastPara="1" rIns="91425" wrap="square" tIns="91425">
            <a:spAutoFit/>
          </a:bodyPr>
          <a:lstStyle/>
          <a:p>
            <a:pPr indent="0" lvl="0" marL="0" rtl="0" algn="ctr">
              <a:lnSpc>
                <a:spcPct val="115000"/>
              </a:lnSpc>
              <a:spcBef>
                <a:spcPts val="0"/>
              </a:spcBef>
              <a:spcAft>
                <a:spcPts val="0"/>
              </a:spcAft>
              <a:buSzPts val="5200"/>
              <a:buNone/>
            </a:pPr>
            <a:r>
              <a:rPr b="1" lang="en" sz="1800">
                <a:solidFill>
                  <a:schemeClr val="lt1"/>
                </a:solidFill>
                <a:latin typeface="Roboto"/>
                <a:ea typeface="Roboto"/>
                <a:cs typeface="Roboto"/>
                <a:sym typeface="Roboto"/>
              </a:rPr>
              <a:t>Consumption</a:t>
            </a:r>
            <a:endParaRPr b="1" sz="1800">
              <a:solidFill>
                <a:schemeClr val="lt1"/>
              </a:solidFill>
              <a:latin typeface="Roboto"/>
              <a:ea typeface="Roboto"/>
              <a:cs typeface="Roboto"/>
              <a:sym typeface="Roboto"/>
            </a:endParaRPr>
          </a:p>
        </p:txBody>
      </p:sp>
      <p:sp>
        <p:nvSpPr>
          <p:cNvPr id="667" name="Google Shape;667;p19"/>
          <p:cNvSpPr txBox="1"/>
          <p:nvPr/>
        </p:nvSpPr>
        <p:spPr>
          <a:xfrm>
            <a:off x="6801775" y="1566125"/>
            <a:ext cx="1995600" cy="835500"/>
          </a:xfrm>
          <a:prstGeom prst="rect">
            <a:avLst/>
          </a:prstGeom>
          <a:noFill/>
          <a:ln>
            <a:noFill/>
          </a:ln>
        </p:spPr>
        <p:txBody>
          <a:bodyPr anchorCtr="0" anchor="t" bIns="91425" lIns="91425" spcFirstLastPara="1" rIns="91425" wrap="square" tIns="91425">
            <a:spAutoFit/>
          </a:bodyPr>
          <a:lstStyle/>
          <a:p>
            <a:pPr indent="0" lvl="0" marL="469900" marR="12700" rtl="0" algn="l">
              <a:lnSpc>
                <a:spcPct val="101000"/>
              </a:lnSpc>
              <a:spcBef>
                <a:spcPts val="10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It finally finishes its journey to power your home</a:t>
            </a:r>
            <a:endParaRPr b="0" i="0" sz="1400" u="none" cap="none" strike="noStrike">
              <a:solidFill>
                <a:srgbClr val="FFFFFF"/>
              </a:solidFill>
              <a:latin typeface="Calibri"/>
              <a:ea typeface="Calibri"/>
              <a:cs typeface="Calibri"/>
              <a:sym typeface="Calibri"/>
            </a:endParaRPr>
          </a:p>
        </p:txBody>
      </p:sp>
      <p:sp>
        <p:nvSpPr>
          <p:cNvPr id="668" name="Google Shape;668;p19"/>
          <p:cNvSpPr/>
          <p:nvPr/>
        </p:nvSpPr>
        <p:spPr>
          <a:xfrm>
            <a:off x="4672825" y="1457325"/>
            <a:ext cx="2439300" cy="3244500"/>
          </a:xfrm>
          <a:prstGeom prst="rect">
            <a:avLst/>
          </a:prstGeom>
          <a:solidFill>
            <a:srgbClr val="EF8600"/>
          </a:solidFill>
          <a:ln cap="flat" cmpd="sng" w="9525">
            <a:solidFill>
              <a:srgbClr val="EF86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19"/>
          <p:cNvSpPr/>
          <p:nvPr/>
        </p:nvSpPr>
        <p:spPr>
          <a:xfrm>
            <a:off x="8131863" y="4275525"/>
            <a:ext cx="490500" cy="490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19">
            <a:hlinkClick action="ppaction://hlinksldjump" r:id="rId9"/>
          </p:cNvPr>
          <p:cNvSpPr txBox="1"/>
          <p:nvPr>
            <p:ph type="ctrTitle"/>
          </p:nvPr>
        </p:nvSpPr>
        <p:spPr>
          <a:xfrm>
            <a:off x="8026725" y="4289925"/>
            <a:ext cx="700800" cy="461700"/>
          </a:xfrm>
          <a:prstGeom prst="rect">
            <a:avLst/>
          </a:prstGeom>
          <a:noFill/>
          <a:ln>
            <a:noFill/>
          </a:ln>
        </p:spPr>
        <p:txBody>
          <a:bodyPr anchorCtr="0" anchor="b" bIns="91425" lIns="91425" spcFirstLastPara="1" rIns="91425" wrap="square" tIns="91425">
            <a:spAutoFit/>
          </a:bodyPr>
          <a:lstStyle/>
          <a:p>
            <a:pPr indent="0" lvl="0" marL="0" rtl="0" algn="ctr">
              <a:lnSpc>
                <a:spcPct val="115000"/>
              </a:lnSpc>
              <a:spcBef>
                <a:spcPts val="0"/>
              </a:spcBef>
              <a:spcAft>
                <a:spcPts val="0"/>
              </a:spcAft>
              <a:buSzPts val="5200"/>
              <a:buNone/>
            </a:pPr>
            <a:r>
              <a:rPr b="1" lang="en" sz="1800">
                <a:solidFill>
                  <a:srgbClr val="231F20"/>
                </a:solidFill>
                <a:latin typeface="Roboto"/>
                <a:ea typeface="Roboto"/>
                <a:cs typeface="Roboto"/>
                <a:sym typeface="Roboto"/>
              </a:rPr>
              <a:t>&gt;</a:t>
            </a:r>
            <a:endParaRPr b="1" sz="1800">
              <a:solidFill>
                <a:srgbClr val="231F20"/>
              </a:solidFill>
              <a:latin typeface="Roboto"/>
              <a:ea typeface="Roboto"/>
              <a:cs typeface="Roboto"/>
              <a:sym typeface="Roboto"/>
            </a:endParaRPr>
          </a:p>
        </p:txBody>
      </p:sp>
      <p:sp>
        <p:nvSpPr>
          <p:cNvPr id="671" name="Google Shape;671;p19"/>
          <p:cNvSpPr/>
          <p:nvPr/>
        </p:nvSpPr>
        <p:spPr>
          <a:xfrm>
            <a:off x="4672825" y="4092725"/>
            <a:ext cx="2439300" cy="216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19"/>
          <p:cNvSpPr/>
          <p:nvPr/>
        </p:nvSpPr>
        <p:spPr>
          <a:xfrm>
            <a:off x="4672825" y="3390775"/>
            <a:ext cx="2439300" cy="216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19"/>
          <p:cNvSpPr txBox="1"/>
          <p:nvPr/>
        </p:nvSpPr>
        <p:spPr>
          <a:xfrm>
            <a:off x="4894675" y="1794725"/>
            <a:ext cx="2106600" cy="2906919"/>
          </a:xfrm>
          <a:prstGeom prst="rect">
            <a:avLst/>
          </a:prstGeom>
          <a:noFill/>
          <a:ln>
            <a:noFill/>
          </a:ln>
        </p:spPr>
        <p:txBody>
          <a:bodyPr anchorCtr="0" anchor="t" bIns="91425" lIns="91425" spcFirstLastPara="1" rIns="91425" wrap="square" tIns="91425">
            <a:spAutoFit/>
          </a:bodyPr>
          <a:lstStyle/>
          <a:p>
            <a:pPr indent="0" lvl="0" marL="0" marR="12700" rtl="0" algn="l">
              <a:lnSpc>
                <a:spcPct val="140000"/>
              </a:lnSpc>
              <a:spcBef>
                <a:spcPts val="10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Electricity Generation  </a:t>
            </a:r>
            <a:endParaRPr b="0" i="0" sz="1100" u="none" cap="none" strike="noStrike">
              <a:solidFill>
                <a:srgbClr val="FFFFFF"/>
              </a:solidFill>
              <a:latin typeface="Roboto"/>
              <a:ea typeface="Roboto"/>
              <a:cs typeface="Roboto"/>
              <a:sym typeface="Roboto"/>
            </a:endParaRPr>
          </a:p>
          <a:p>
            <a:pPr indent="0" lvl="0" marL="0" marR="12700" rtl="0" algn="l">
              <a:lnSpc>
                <a:spcPct val="140000"/>
              </a:lnSpc>
              <a:spcBef>
                <a:spcPts val="10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DWR Bond Charge</a:t>
            </a:r>
            <a:endParaRPr b="0" i="0" sz="1100" u="none" cap="none" strike="noStrike">
              <a:solidFill>
                <a:srgbClr val="FFFFFF"/>
              </a:solidFill>
              <a:latin typeface="Roboto"/>
              <a:ea typeface="Roboto"/>
              <a:cs typeface="Roboto"/>
              <a:sym typeface="Roboto"/>
            </a:endParaRPr>
          </a:p>
          <a:p>
            <a:pPr indent="0" lvl="0" marL="0" marR="12700" rtl="0" algn="l">
              <a:lnSpc>
                <a:spcPct val="140000"/>
              </a:lnSpc>
              <a:spcBef>
                <a:spcPts val="10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Transmission  </a:t>
            </a:r>
            <a:endParaRPr b="0" i="0" sz="1100" u="none" cap="none" strike="noStrike">
              <a:solidFill>
                <a:srgbClr val="FFFFFF"/>
              </a:solidFill>
              <a:latin typeface="Roboto"/>
              <a:ea typeface="Roboto"/>
              <a:cs typeface="Roboto"/>
              <a:sym typeface="Roboto"/>
            </a:endParaRPr>
          </a:p>
          <a:p>
            <a:pPr indent="0" lvl="0" marL="0" marR="12700" rtl="0" algn="l">
              <a:lnSpc>
                <a:spcPct val="140000"/>
              </a:lnSpc>
              <a:spcBef>
                <a:spcPts val="10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Distribution</a:t>
            </a:r>
            <a:endParaRPr b="0" i="0" sz="1100" u="none" cap="none" strike="noStrike">
              <a:solidFill>
                <a:srgbClr val="FFFFFF"/>
              </a:solidFill>
              <a:latin typeface="Roboto"/>
              <a:ea typeface="Roboto"/>
              <a:cs typeface="Roboto"/>
              <a:sym typeface="Roboto"/>
            </a:endParaRPr>
          </a:p>
          <a:p>
            <a:pPr indent="0" lvl="0" marL="0" marR="12700" rtl="0" algn="l">
              <a:lnSpc>
                <a:spcPct val="140000"/>
              </a:lnSpc>
              <a:spcBef>
                <a:spcPts val="10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Public Purpose  Programs</a:t>
            </a:r>
            <a:endParaRPr b="0" i="0" sz="1100" u="none" cap="none" strike="noStrike">
              <a:solidFill>
                <a:srgbClr val="FFFFFF"/>
              </a:solidFill>
              <a:latin typeface="Roboto"/>
              <a:ea typeface="Roboto"/>
              <a:cs typeface="Roboto"/>
              <a:sym typeface="Roboto"/>
            </a:endParaRPr>
          </a:p>
          <a:p>
            <a:pPr indent="0" lvl="0" marL="0" marR="12700" rtl="0" algn="l">
              <a:lnSpc>
                <a:spcPct val="140000"/>
              </a:lnSpc>
              <a:spcBef>
                <a:spcPts val="10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Nuclear Decommissioning </a:t>
            </a:r>
            <a:r>
              <a:rPr b="0" i="0" lang="en" sz="1100" u="none" cap="none" strike="noStrike">
                <a:solidFill>
                  <a:srgbClr val="FF0000"/>
                </a:solidFill>
                <a:latin typeface="Roboto"/>
                <a:ea typeface="Roboto"/>
                <a:cs typeface="Roboto"/>
                <a:sym typeface="Roboto"/>
              </a:rPr>
              <a:t>Revenue Adjustment</a:t>
            </a:r>
            <a:endParaRPr b="0" i="0" sz="1100" u="none" cap="none" strike="noStrike">
              <a:solidFill>
                <a:srgbClr val="FF0000"/>
              </a:solidFill>
              <a:latin typeface="Roboto"/>
              <a:ea typeface="Roboto"/>
              <a:cs typeface="Roboto"/>
              <a:sym typeface="Roboto"/>
            </a:endParaRPr>
          </a:p>
          <a:p>
            <a:pPr indent="0" lvl="0" marL="0" marR="12700" rtl="0" algn="l">
              <a:lnSpc>
                <a:spcPct val="140000"/>
              </a:lnSpc>
              <a:spcBef>
                <a:spcPts val="10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Competition Transition Charge</a:t>
            </a:r>
            <a:endParaRPr b="0" i="0" sz="1100" u="none" cap="none" strike="noStrike">
              <a:solidFill>
                <a:srgbClr val="FFFFFF"/>
              </a:solidFill>
              <a:latin typeface="Roboto"/>
              <a:ea typeface="Roboto"/>
              <a:cs typeface="Roboto"/>
              <a:sym typeface="Roboto"/>
            </a:endParaRPr>
          </a:p>
          <a:p>
            <a:pPr indent="0" lvl="0" marL="0" marR="12700" rtl="0" algn="l">
              <a:lnSpc>
                <a:spcPct val="140000"/>
              </a:lnSpc>
              <a:spcBef>
                <a:spcPts val="10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Local Generation Charge  </a:t>
            </a:r>
            <a:r>
              <a:rPr b="0" i="0" lang="en" sz="1100" u="none" cap="none" strike="noStrike">
                <a:solidFill>
                  <a:srgbClr val="FF0000"/>
                </a:solidFill>
                <a:latin typeface="Roboto"/>
                <a:ea typeface="Roboto"/>
                <a:cs typeface="Roboto"/>
                <a:sym typeface="Roboto"/>
              </a:rPr>
              <a:t>Reliability Services</a:t>
            </a:r>
            <a:endParaRPr b="0" i="0" sz="1100" u="none" cap="none" strike="noStrike">
              <a:solidFill>
                <a:srgbClr val="FF0000"/>
              </a:solidFill>
              <a:latin typeface="Roboto"/>
              <a:ea typeface="Roboto"/>
              <a:cs typeface="Roboto"/>
              <a:sym typeface="Roboto"/>
            </a:endParaRPr>
          </a:p>
          <a:p>
            <a:pPr indent="0" lvl="0" marL="0" marR="12700" rtl="0" algn="l">
              <a:lnSpc>
                <a:spcPct val="140000"/>
              </a:lnSpc>
              <a:spcBef>
                <a:spcPts val="10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TRAC</a:t>
            </a:r>
            <a:endParaRPr b="0" i="0" sz="1100" u="none" cap="none" strike="noStrike">
              <a:solidFill>
                <a:srgbClr val="FFFFFF"/>
              </a:solidFill>
              <a:latin typeface="Roboto"/>
              <a:ea typeface="Roboto"/>
              <a:cs typeface="Roboto"/>
              <a:sym typeface="Roboto"/>
            </a:endParaRPr>
          </a:p>
        </p:txBody>
      </p:sp>
      <p:sp>
        <p:nvSpPr>
          <p:cNvPr id="674" name="Google Shape;674;p19"/>
          <p:cNvSpPr/>
          <p:nvPr/>
        </p:nvSpPr>
        <p:spPr>
          <a:xfrm>
            <a:off x="7342025" y="4275525"/>
            <a:ext cx="490500" cy="490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19">
            <a:hlinkClick action="ppaction://hlinksldjump" r:id="rId10"/>
          </p:cNvPr>
          <p:cNvSpPr txBox="1"/>
          <p:nvPr>
            <p:ph type="ctrTitle"/>
          </p:nvPr>
        </p:nvSpPr>
        <p:spPr>
          <a:xfrm>
            <a:off x="7306475" y="4289925"/>
            <a:ext cx="525900" cy="461700"/>
          </a:xfrm>
          <a:prstGeom prst="rect">
            <a:avLst/>
          </a:prstGeom>
          <a:noFill/>
          <a:ln>
            <a:noFill/>
          </a:ln>
        </p:spPr>
        <p:txBody>
          <a:bodyPr anchorCtr="0" anchor="b" bIns="91425" lIns="91425" spcFirstLastPara="1" rIns="91425" wrap="square" tIns="91425">
            <a:spAutoFit/>
          </a:bodyPr>
          <a:lstStyle/>
          <a:p>
            <a:pPr indent="0" lvl="0" marL="0" rtl="0" algn="ctr">
              <a:lnSpc>
                <a:spcPct val="115000"/>
              </a:lnSpc>
              <a:spcBef>
                <a:spcPts val="0"/>
              </a:spcBef>
              <a:spcAft>
                <a:spcPts val="0"/>
              </a:spcAft>
              <a:buSzPts val="5200"/>
              <a:buNone/>
            </a:pPr>
            <a:r>
              <a:rPr b="1" lang="en" sz="1800">
                <a:solidFill>
                  <a:srgbClr val="231F20"/>
                </a:solidFill>
                <a:latin typeface="Roboto"/>
                <a:ea typeface="Roboto"/>
                <a:cs typeface="Roboto"/>
                <a:sym typeface="Roboto"/>
              </a:rPr>
              <a:t>&lt;</a:t>
            </a:r>
            <a:endParaRPr b="1" sz="1800">
              <a:solidFill>
                <a:srgbClr val="231F20"/>
              </a:solidFill>
              <a:latin typeface="Roboto"/>
              <a:ea typeface="Roboto"/>
              <a:cs typeface="Roboto"/>
              <a:sym typeface="Roboto"/>
            </a:endParaRPr>
          </a:p>
        </p:txBody>
      </p:sp>
      <p:sp>
        <p:nvSpPr>
          <p:cNvPr id="676" name="Google Shape;676;p19"/>
          <p:cNvSpPr txBox="1"/>
          <p:nvPr/>
        </p:nvSpPr>
        <p:spPr>
          <a:xfrm>
            <a:off x="4894675" y="1457325"/>
            <a:ext cx="1995600" cy="384900"/>
          </a:xfrm>
          <a:prstGeom prst="rect">
            <a:avLst/>
          </a:prstGeom>
          <a:noFill/>
          <a:ln>
            <a:noFill/>
          </a:ln>
        </p:spPr>
        <p:txBody>
          <a:bodyPr anchorCtr="0" anchor="t" bIns="91425" lIns="91425" spcFirstLastPara="1" rIns="91425" wrap="square" tIns="91425">
            <a:spAutoFit/>
          </a:bodyPr>
          <a:lstStyle/>
          <a:p>
            <a:pPr indent="0" lvl="0" marL="0" marR="12700" rtl="0" algn="l">
              <a:lnSpc>
                <a:spcPct val="150000"/>
              </a:lnSpc>
              <a:spcBef>
                <a:spcPts val="100"/>
              </a:spcBef>
              <a:spcAft>
                <a:spcPts val="0"/>
              </a:spcAft>
              <a:buClr>
                <a:srgbClr val="000000"/>
              </a:buClr>
              <a:buSzPts val="1300"/>
              <a:buFont typeface="Arial"/>
              <a:buNone/>
            </a:pPr>
            <a:r>
              <a:rPr b="1" i="0" lang="en" sz="1300" u="none" cap="none" strike="noStrike">
                <a:solidFill>
                  <a:srgbClr val="FFFFFF"/>
                </a:solidFill>
                <a:latin typeface="Roboto"/>
                <a:ea typeface="Roboto"/>
                <a:cs typeface="Roboto"/>
                <a:sym typeface="Roboto"/>
              </a:rPr>
              <a:t>Utility Breakdown</a:t>
            </a:r>
            <a:endParaRPr b="1" i="0" sz="1300" u="none" cap="none" strike="noStrike">
              <a:solidFill>
                <a:srgbClr val="FFFFFF"/>
              </a:solidFill>
              <a:latin typeface="Roboto"/>
              <a:ea typeface="Roboto"/>
              <a:cs typeface="Roboto"/>
              <a:sym typeface="Roboto"/>
            </a:endParaRPr>
          </a:p>
        </p:txBody>
      </p:sp>
      <p:pic>
        <p:nvPicPr>
          <p:cNvPr id="677" name="Google Shape;677;p19"/>
          <p:cNvPicPr preferRelativeResize="0"/>
          <p:nvPr/>
        </p:nvPicPr>
        <p:blipFill rotWithShape="1">
          <a:blip r:embed="rId11">
            <a:alphaModFix/>
          </a:blip>
          <a:srcRect b="0" l="0" r="0" t="0"/>
          <a:stretch/>
        </p:blipFill>
        <p:spPr>
          <a:xfrm>
            <a:off x="1320297" y="268787"/>
            <a:ext cx="145456" cy="148167"/>
          </a:xfrm>
          <a:prstGeom prst="rect">
            <a:avLst/>
          </a:prstGeom>
          <a:noFill/>
          <a:ln>
            <a:noFill/>
          </a:ln>
        </p:spPr>
      </p:pic>
      <p:sp>
        <p:nvSpPr>
          <p:cNvPr id="678" name="Google Shape;678;p19">
            <a:hlinkClick action="ppaction://hlinksldjump" r:id="rId12"/>
          </p:cNvPr>
          <p:cNvSpPr txBox="1"/>
          <p:nvPr/>
        </p:nvSpPr>
        <p:spPr>
          <a:xfrm>
            <a:off x="1087625" y="492875"/>
            <a:ext cx="61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Us?</a:t>
            </a:r>
            <a:endParaRPr b="0" i="0" sz="800" u="none" cap="none" strike="noStrike">
              <a:solidFill>
                <a:srgbClr val="000000"/>
              </a:solidFill>
              <a:latin typeface="Roboto"/>
              <a:ea typeface="Roboto"/>
              <a:cs typeface="Roboto"/>
              <a:sym typeface="Roboto"/>
            </a:endParaRPr>
          </a:p>
        </p:txBody>
      </p:sp>
      <p:sp>
        <p:nvSpPr>
          <p:cNvPr id="679" name="Google Shape;679;p19">
            <a:hlinkClick action="ppaction://hlinksldjump" r:id="rId13"/>
          </p:cNvPr>
          <p:cNvSpPr txBox="1"/>
          <p:nvPr/>
        </p:nvSpPr>
        <p:spPr>
          <a:xfrm>
            <a:off x="220838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Discovery</a:t>
            </a:r>
            <a:endParaRPr b="0" i="0" sz="800" u="none" cap="none" strike="noStrike">
              <a:solidFill>
                <a:srgbClr val="000000"/>
              </a:solidFill>
              <a:latin typeface="Roboto"/>
              <a:ea typeface="Roboto"/>
              <a:cs typeface="Roboto"/>
              <a:sym typeface="Roboto"/>
            </a:endParaRPr>
          </a:p>
        </p:txBody>
      </p:sp>
      <p:sp>
        <p:nvSpPr>
          <p:cNvPr id="680" name="Google Shape;680;p19">
            <a:hlinkClick action="ppaction://hlinksldjump" r:id="rId14"/>
          </p:cNvPr>
          <p:cNvSpPr txBox="1"/>
          <p:nvPr/>
        </p:nvSpPr>
        <p:spPr>
          <a:xfrm>
            <a:off x="337003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Solar?</a:t>
            </a:r>
            <a:endParaRPr b="0" i="0" sz="800" u="none" cap="none" strike="noStrike">
              <a:solidFill>
                <a:srgbClr val="000000"/>
              </a:solidFill>
              <a:latin typeface="Roboto"/>
              <a:ea typeface="Roboto"/>
              <a:cs typeface="Roboto"/>
              <a:sym typeface="Roboto"/>
            </a:endParaRPr>
          </a:p>
        </p:txBody>
      </p:sp>
      <p:sp>
        <p:nvSpPr>
          <p:cNvPr id="681" name="Google Shape;681;p19">
            <a:hlinkClick action="ppaction://hlinksldjump" r:id="rId15"/>
          </p:cNvPr>
          <p:cNvSpPr txBox="1"/>
          <p:nvPr/>
        </p:nvSpPr>
        <p:spPr>
          <a:xfrm>
            <a:off x="4567163" y="492875"/>
            <a:ext cx="770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Us vs Them</a:t>
            </a:r>
            <a:endParaRPr b="0" i="0" sz="800" u="none" cap="none" strike="noStrike">
              <a:solidFill>
                <a:srgbClr val="000000"/>
              </a:solidFill>
              <a:latin typeface="Roboto"/>
              <a:ea typeface="Roboto"/>
              <a:cs typeface="Roboto"/>
              <a:sym typeface="Roboto"/>
            </a:endParaRPr>
          </a:p>
        </p:txBody>
      </p:sp>
      <p:sp>
        <p:nvSpPr>
          <p:cNvPr id="682" name="Google Shape;682;p19">
            <a:hlinkClick action="ppaction://hlinksldjump" r:id="rId16"/>
          </p:cNvPr>
          <p:cNvSpPr txBox="1"/>
          <p:nvPr/>
        </p:nvSpPr>
        <p:spPr>
          <a:xfrm>
            <a:off x="5909788" y="492875"/>
            <a:ext cx="490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FAQ</a:t>
            </a:r>
            <a:endParaRPr b="0" i="0" sz="800" u="none" cap="none" strike="noStrike">
              <a:solidFill>
                <a:srgbClr val="000000"/>
              </a:solidFill>
              <a:latin typeface="Roboto"/>
              <a:ea typeface="Roboto"/>
              <a:cs typeface="Roboto"/>
              <a:sym typeface="Roboto"/>
            </a:endParaRPr>
          </a:p>
        </p:txBody>
      </p:sp>
      <p:sp>
        <p:nvSpPr>
          <p:cNvPr id="683" name="Google Shape;683;p19">
            <a:hlinkClick action="ppaction://hlinksldjump" r:id="rId17"/>
          </p:cNvPr>
          <p:cNvSpPr txBox="1"/>
          <p:nvPr/>
        </p:nvSpPr>
        <p:spPr>
          <a:xfrm>
            <a:off x="6917463"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Next Steps</a:t>
            </a:r>
            <a:endParaRPr b="0" i="0" sz="800" u="none" cap="none" strike="noStrike">
              <a:solidFill>
                <a:srgbClr val="000000"/>
              </a:solidFill>
              <a:latin typeface="Roboto"/>
              <a:ea typeface="Roboto"/>
              <a:cs typeface="Roboto"/>
              <a:sym typeface="Roboto"/>
            </a:endParaRPr>
          </a:p>
        </p:txBody>
      </p:sp>
      <p:sp>
        <p:nvSpPr>
          <p:cNvPr id="684" name="Google Shape;684;p19">
            <a:hlinkClick action="ppaction://hlinksldjump" r:id="rId18"/>
          </p:cNvPr>
          <p:cNvSpPr txBox="1"/>
          <p:nvPr/>
        </p:nvSpPr>
        <p:spPr>
          <a:xfrm>
            <a:off x="8032475" y="492875"/>
            <a:ext cx="835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Your System</a:t>
            </a:r>
            <a:endParaRPr b="0" i="0" sz="800" u="none" cap="none" strike="noStrike">
              <a:solidFill>
                <a:srgbClr val="000000"/>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2"/>
          <p:cNvSpPr txBox="1"/>
          <p:nvPr>
            <p:ph type="ctrTitle"/>
          </p:nvPr>
        </p:nvSpPr>
        <p:spPr>
          <a:xfrm>
            <a:off x="4567175" y="1729458"/>
            <a:ext cx="4088700" cy="609367"/>
          </a:xfrm>
          <a:prstGeom prst="rect">
            <a:avLst/>
          </a:prstGeom>
          <a:noFill/>
          <a:ln>
            <a:noFill/>
          </a:ln>
        </p:spPr>
        <p:txBody>
          <a:bodyPr anchorCtr="0" anchor="b" bIns="91425" lIns="91425" spcFirstLastPara="1" rIns="91425" wrap="square" tIns="91425">
            <a:spAutoFit/>
          </a:bodyPr>
          <a:lstStyle/>
          <a:p>
            <a:pPr indent="0" lvl="0" marL="0" rtl="0" algn="l">
              <a:lnSpc>
                <a:spcPct val="115000"/>
              </a:lnSpc>
              <a:spcBef>
                <a:spcPts val="0"/>
              </a:spcBef>
              <a:spcAft>
                <a:spcPts val="0"/>
              </a:spcAft>
              <a:buSzPts val="5200"/>
              <a:buNone/>
            </a:pPr>
            <a:r>
              <a:rPr b="1" lang="en" sz="2400">
                <a:solidFill>
                  <a:srgbClr val="EF8600"/>
                </a:solidFill>
              </a:rPr>
              <a:t>Initiate Solar</a:t>
            </a:r>
            <a:endParaRPr>
              <a:solidFill>
                <a:srgbClr val="EF8600"/>
              </a:solidFill>
            </a:endParaRPr>
          </a:p>
        </p:txBody>
      </p:sp>
      <p:sp>
        <p:nvSpPr>
          <p:cNvPr id="60" name="Google Shape;60;p2"/>
          <p:cNvSpPr txBox="1"/>
          <p:nvPr>
            <p:ph idx="1" type="subTitle"/>
          </p:nvPr>
        </p:nvSpPr>
        <p:spPr>
          <a:xfrm>
            <a:off x="4572000" y="2338825"/>
            <a:ext cx="4416600" cy="1680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300">
                <a:solidFill>
                  <a:srgbClr val="EF8600"/>
                </a:solidFill>
                <a:latin typeface="Roboto"/>
                <a:ea typeface="Roboto"/>
                <a:cs typeface="Roboto"/>
                <a:sym typeface="Roboto"/>
              </a:rPr>
              <a:t>Our company wants to help make the earth a better place. We think about how every decision we make affects the earth and we are always looking for ways to be more green and eco-friendly. We hope that going solar is just the first step you take in making eco-friendly decisions.</a:t>
            </a:r>
            <a:endParaRPr sz="1300">
              <a:solidFill>
                <a:srgbClr val="EF8600"/>
              </a:solidFill>
              <a:latin typeface="Roboto"/>
              <a:ea typeface="Roboto"/>
              <a:cs typeface="Roboto"/>
              <a:sym typeface="Roboto"/>
            </a:endParaRPr>
          </a:p>
        </p:txBody>
      </p:sp>
      <p:pic>
        <p:nvPicPr>
          <p:cNvPr id="61" name="Google Shape;61;p2"/>
          <p:cNvPicPr preferRelativeResize="0"/>
          <p:nvPr/>
        </p:nvPicPr>
        <p:blipFill rotWithShape="1">
          <a:blip r:embed="rId3">
            <a:alphaModFix/>
          </a:blip>
          <a:srcRect b="0" l="0" r="0" t="0"/>
          <a:stretch/>
        </p:blipFill>
        <p:spPr>
          <a:xfrm>
            <a:off x="249504" y="49450"/>
            <a:ext cx="695125" cy="695125"/>
          </a:xfrm>
          <a:prstGeom prst="rect">
            <a:avLst/>
          </a:prstGeom>
          <a:noFill/>
          <a:ln>
            <a:noFill/>
          </a:ln>
        </p:spPr>
      </p:pic>
      <p:sp>
        <p:nvSpPr>
          <p:cNvPr id="62" name="Google Shape;62;p2"/>
          <p:cNvSpPr/>
          <p:nvPr/>
        </p:nvSpPr>
        <p:spPr>
          <a:xfrm>
            <a:off x="1243025" y="192875"/>
            <a:ext cx="300000" cy="300000"/>
          </a:xfrm>
          <a:prstGeom prst="ellipse">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2">
            <a:hlinkClick action="ppaction://hlinksldjump" r:id="rId4"/>
          </p:cNvPr>
          <p:cNvSpPr txBox="1"/>
          <p:nvPr/>
        </p:nvSpPr>
        <p:spPr>
          <a:xfrm>
            <a:off x="1087625" y="492875"/>
            <a:ext cx="61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Us?</a:t>
            </a:r>
            <a:endParaRPr b="0" i="0" sz="800" u="none" cap="none" strike="noStrike">
              <a:solidFill>
                <a:srgbClr val="000000"/>
              </a:solidFill>
              <a:latin typeface="Roboto"/>
              <a:ea typeface="Roboto"/>
              <a:cs typeface="Roboto"/>
              <a:sym typeface="Roboto"/>
            </a:endParaRPr>
          </a:p>
        </p:txBody>
      </p:sp>
      <p:sp>
        <p:nvSpPr>
          <p:cNvPr id="64" name="Google Shape;64;p2"/>
          <p:cNvSpPr/>
          <p:nvPr/>
        </p:nvSpPr>
        <p:spPr>
          <a:xfrm>
            <a:off x="2324238" y="192875"/>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2">
            <a:hlinkClick action="ppaction://hlinksldjump" r:id="rId5"/>
          </p:cNvPr>
          <p:cNvSpPr txBox="1"/>
          <p:nvPr/>
        </p:nvSpPr>
        <p:spPr>
          <a:xfrm>
            <a:off x="220838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Discovery</a:t>
            </a:r>
            <a:endParaRPr b="0" i="0" sz="800" u="none" cap="none" strike="noStrike">
              <a:solidFill>
                <a:srgbClr val="000000"/>
              </a:solidFill>
              <a:latin typeface="Roboto"/>
              <a:ea typeface="Roboto"/>
              <a:cs typeface="Roboto"/>
              <a:sym typeface="Roboto"/>
            </a:endParaRPr>
          </a:p>
        </p:txBody>
      </p:sp>
      <p:pic>
        <p:nvPicPr>
          <p:cNvPr id="66" name="Google Shape;66;p2"/>
          <p:cNvPicPr preferRelativeResize="0"/>
          <p:nvPr/>
        </p:nvPicPr>
        <p:blipFill rotWithShape="1">
          <a:blip r:embed="rId6">
            <a:alphaModFix/>
          </a:blip>
          <a:srcRect b="0" l="0" r="0" t="0"/>
          <a:stretch/>
        </p:blipFill>
        <p:spPr>
          <a:xfrm>
            <a:off x="2360137" y="228775"/>
            <a:ext cx="228200" cy="228200"/>
          </a:xfrm>
          <a:prstGeom prst="rect">
            <a:avLst/>
          </a:prstGeom>
          <a:noFill/>
          <a:ln>
            <a:noFill/>
          </a:ln>
        </p:spPr>
      </p:pic>
      <p:sp>
        <p:nvSpPr>
          <p:cNvPr id="67" name="Google Shape;67;p2"/>
          <p:cNvSpPr/>
          <p:nvPr/>
        </p:nvSpPr>
        <p:spPr>
          <a:xfrm>
            <a:off x="356066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 name="Google Shape;68;p2"/>
          <p:cNvPicPr preferRelativeResize="0"/>
          <p:nvPr/>
        </p:nvPicPr>
        <p:blipFill rotWithShape="1">
          <a:blip r:embed="rId7">
            <a:alphaModFix/>
          </a:blip>
          <a:srcRect b="0" l="0" r="0" t="0"/>
          <a:stretch/>
        </p:blipFill>
        <p:spPr>
          <a:xfrm>
            <a:off x="3596563" y="243488"/>
            <a:ext cx="228200" cy="198755"/>
          </a:xfrm>
          <a:prstGeom prst="rect">
            <a:avLst/>
          </a:prstGeom>
          <a:noFill/>
          <a:ln>
            <a:noFill/>
          </a:ln>
        </p:spPr>
      </p:pic>
      <p:sp>
        <p:nvSpPr>
          <p:cNvPr id="69" name="Google Shape;69;p2">
            <a:hlinkClick action="ppaction://hlinksldjump" r:id="rId8"/>
          </p:cNvPr>
          <p:cNvSpPr txBox="1"/>
          <p:nvPr/>
        </p:nvSpPr>
        <p:spPr>
          <a:xfrm>
            <a:off x="337003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Solar?</a:t>
            </a:r>
            <a:endParaRPr b="0" i="0" sz="800" u="none" cap="none" strike="noStrike">
              <a:solidFill>
                <a:srgbClr val="000000"/>
              </a:solidFill>
              <a:latin typeface="Roboto"/>
              <a:ea typeface="Roboto"/>
              <a:cs typeface="Roboto"/>
              <a:sym typeface="Roboto"/>
            </a:endParaRPr>
          </a:p>
        </p:txBody>
      </p:sp>
      <p:sp>
        <p:nvSpPr>
          <p:cNvPr id="70" name="Google Shape;70;p2"/>
          <p:cNvSpPr/>
          <p:nvPr/>
        </p:nvSpPr>
        <p:spPr>
          <a:xfrm>
            <a:off x="4757788"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2">
            <a:hlinkClick action="ppaction://hlinksldjump" r:id="rId9"/>
          </p:cNvPr>
          <p:cNvSpPr txBox="1"/>
          <p:nvPr/>
        </p:nvSpPr>
        <p:spPr>
          <a:xfrm>
            <a:off x="4567163" y="492875"/>
            <a:ext cx="770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Us vs Them</a:t>
            </a:r>
            <a:endParaRPr b="0" i="0" sz="800" u="none" cap="none" strike="noStrike">
              <a:solidFill>
                <a:srgbClr val="000000"/>
              </a:solidFill>
              <a:latin typeface="Roboto"/>
              <a:ea typeface="Roboto"/>
              <a:cs typeface="Roboto"/>
              <a:sym typeface="Roboto"/>
            </a:endParaRPr>
          </a:p>
        </p:txBody>
      </p:sp>
      <p:sp>
        <p:nvSpPr>
          <p:cNvPr id="72" name="Google Shape;72;p2"/>
          <p:cNvSpPr txBox="1"/>
          <p:nvPr/>
        </p:nvSpPr>
        <p:spPr>
          <a:xfrm>
            <a:off x="4757788" y="135125"/>
            <a:ext cx="235750" cy="4154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73" name="Google Shape;73;p2"/>
          <p:cNvSpPr/>
          <p:nvPr/>
        </p:nvSpPr>
        <p:spPr>
          <a:xfrm>
            <a:off x="594501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2">
            <a:hlinkClick action="ppaction://hlinksldjump" r:id="rId10"/>
          </p:cNvPr>
          <p:cNvSpPr txBox="1"/>
          <p:nvPr/>
        </p:nvSpPr>
        <p:spPr>
          <a:xfrm>
            <a:off x="5909788" y="492875"/>
            <a:ext cx="490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FAQ</a:t>
            </a:r>
            <a:endParaRPr b="0" i="0" sz="800" u="none" cap="none" strike="noStrike">
              <a:solidFill>
                <a:srgbClr val="000000"/>
              </a:solidFill>
              <a:latin typeface="Roboto"/>
              <a:ea typeface="Roboto"/>
              <a:cs typeface="Roboto"/>
              <a:sym typeface="Roboto"/>
            </a:endParaRPr>
          </a:p>
        </p:txBody>
      </p:sp>
      <p:sp>
        <p:nvSpPr>
          <p:cNvPr id="75" name="Google Shape;75;p2"/>
          <p:cNvSpPr txBox="1"/>
          <p:nvPr/>
        </p:nvSpPr>
        <p:spPr>
          <a:xfrm>
            <a:off x="5945013" y="135125"/>
            <a:ext cx="259350" cy="4154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76" name="Google Shape;76;p2"/>
          <p:cNvSpPr/>
          <p:nvPr/>
        </p:nvSpPr>
        <p:spPr>
          <a:xfrm>
            <a:off x="711211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2">
            <a:hlinkClick action="ppaction://hlinksldjump" r:id="rId11"/>
          </p:cNvPr>
          <p:cNvSpPr txBox="1"/>
          <p:nvPr/>
        </p:nvSpPr>
        <p:spPr>
          <a:xfrm>
            <a:off x="6917463"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Next Steps</a:t>
            </a:r>
            <a:endParaRPr b="0" i="0" sz="800" u="none" cap="none" strike="noStrike">
              <a:solidFill>
                <a:srgbClr val="000000"/>
              </a:solidFill>
              <a:latin typeface="Roboto"/>
              <a:ea typeface="Roboto"/>
              <a:cs typeface="Roboto"/>
              <a:sym typeface="Roboto"/>
            </a:endParaRPr>
          </a:p>
        </p:txBody>
      </p:sp>
      <p:pic>
        <p:nvPicPr>
          <p:cNvPr id="78" name="Google Shape;78;p2"/>
          <p:cNvPicPr preferRelativeResize="0"/>
          <p:nvPr/>
        </p:nvPicPr>
        <p:blipFill rotWithShape="1">
          <a:blip r:embed="rId12">
            <a:alphaModFix/>
          </a:blip>
          <a:srcRect b="0" l="0" r="0" t="0"/>
          <a:stretch/>
        </p:blipFill>
        <p:spPr>
          <a:xfrm>
            <a:off x="7148013" y="239750"/>
            <a:ext cx="228200" cy="206258"/>
          </a:xfrm>
          <a:prstGeom prst="rect">
            <a:avLst/>
          </a:prstGeom>
          <a:noFill/>
          <a:ln>
            <a:noFill/>
          </a:ln>
        </p:spPr>
      </p:pic>
      <p:sp>
        <p:nvSpPr>
          <p:cNvPr id="79" name="Google Shape;79;p2"/>
          <p:cNvSpPr/>
          <p:nvPr/>
        </p:nvSpPr>
        <p:spPr>
          <a:xfrm>
            <a:off x="8227125"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2">
            <a:hlinkClick action="ppaction://hlinksldjump" r:id="rId13"/>
          </p:cNvPr>
          <p:cNvSpPr txBox="1"/>
          <p:nvPr/>
        </p:nvSpPr>
        <p:spPr>
          <a:xfrm>
            <a:off x="8032475" y="492875"/>
            <a:ext cx="835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Your System</a:t>
            </a:r>
            <a:endParaRPr b="0" i="0" sz="800" u="none" cap="none" strike="noStrike">
              <a:solidFill>
                <a:srgbClr val="000000"/>
              </a:solidFill>
              <a:latin typeface="Roboto"/>
              <a:ea typeface="Roboto"/>
              <a:cs typeface="Roboto"/>
              <a:sym typeface="Roboto"/>
            </a:endParaRPr>
          </a:p>
        </p:txBody>
      </p:sp>
      <p:pic>
        <p:nvPicPr>
          <p:cNvPr id="81" name="Google Shape;81;p2"/>
          <p:cNvPicPr preferRelativeResize="0"/>
          <p:nvPr/>
        </p:nvPicPr>
        <p:blipFill rotWithShape="1">
          <a:blip r:embed="rId14">
            <a:alphaModFix/>
          </a:blip>
          <a:srcRect b="0" l="0" r="0" t="0"/>
          <a:stretch/>
        </p:blipFill>
        <p:spPr>
          <a:xfrm>
            <a:off x="8263000" y="234463"/>
            <a:ext cx="228225" cy="216814"/>
          </a:xfrm>
          <a:prstGeom prst="rect">
            <a:avLst/>
          </a:prstGeom>
          <a:noFill/>
          <a:ln>
            <a:noFill/>
          </a:ln>
        </p:spPr>
      </p:pic>
      <p:sp>
        <p:nvSpPr>
          <p:cNvPr id="82" name="Google Shape;82;p2"/>
          <p:cNvSpPr/>
          <p:nvPr/>
        </p:nvSpPr>
        <p:spPr>
          <a:xfrm flipH="1" rot="10800000">
            <a:off x="302850" y="790590"/>
            <a:ext cx="8538300" cy="63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3" name="Google Shape;83;p2"/>
          <p:cNvSpPr/>
          <p:nvPr/>
        </p:nvSpPr>
        <p:spPr>
          <a:xfrm>
            <a:off x="507475" y="1504950"/>
            <a:ext cx="3089100" cy="3089100"/>
          </a:xfrm>
          <a:prstGeom prst="ellipse">
            <a:avLst/>
          </a:prstGeom>
          <a:noFill/>
          <a:ln cap="flat" cmpd="sng" w="9525">
            <a:solidFill>
              <a:srgbClr val="0071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
          <p:cNvSpPr/>
          <p:nvPr/>
        </p:nvSpPr>
        <p:spPr>
          <a:xfrm>
            <a:off x="1564225" y="1171575"/>
            <a:ext cx="975600" cy="9756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2"/>
          <p:cNvSpPr/>
          <p:nvPr/>
        </p:nvSpPr>
        <p:spPr>
          <a:xfrm>
            <a:off x="2992975" y="2457450"/>
            <a:ext cx="975600" cy="9756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6" name="Google Shape;86;p2">
            <a:hlinkClick action="ppaction://hlinksldjump" r:id="rId15"/>
          </p:cNvPr>
          <p:cNvPicPr preferRelativeResize="0"/>
          <p:nvPr/>
        </p:nvPicPr>
        <p:blipFill rotWithShape="1">
          <a:blip r:embed="rId16">
            <a:alphaModFix/>
          </a:blip>
          <a:srcRect b="0" l="0" r="0" t="0"/>
          <a:stretch/>
        </p:blipFill>
        <p:spPr>
          <a:xfrm>
            <a:off x="3175375" y="2713257"/>
            <a:ext cx="610800" cy="463973"/>
          </a:xfrm>
          <a:prstGeom prst="rect">
            <a:avLst/>
          </a:prstGeom>
          <a:noFill/>
          <a:ln>
            <a:noFill/>
          </a:ln>
        </p:spPr>
      </p:pic>
      <p:sp>
        <p:nvSpPr>
          <p:cNvPr id="87" name="Google Shape;87;p2"/>
          <p:cNvSpPr/>
          <p:nvPr/>
        </p:nvSpPr>
        <p:spPr>
          <a:xfrm>
            <a:off x="1564225" y="3905250"/>
            <a:ext cx="975600" cy="9756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2"/>
          <p:cNvSpPr/>
          <p:nvPr/>
        </p:nvSpPr>
        <p:spPr>
          <a:xfrm>
            <a:off x="109263" y="2457450"/>
            <a:ext cx="975600" cy="975600"/>
          </a:xfrm>
          <a:prstGeom prst="ellipse">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9" name="Google Shape;89;p2">
            <a:hlinkClick action="ppaction://hlinksldjump" r:id="rId17"/>
          </p:cNvPr>
          <p:cNvPicPr preferRelativeResize="0"/>
          <p:nvPr/>
        </p:nvPicPr>
        <p:blipFill rotWithShape="1">
          <a:blip r:embed="rId18">
            <a:alphaModFix/>
          </a:blip>
          <a:srcRect b="0" l="0" r="0" t="0"/>
          <a:stretch/>
        </p:blipFill>
        <p:spPr>
          <a:xfrm>
            <a:off x="1746625" y="4087650"/>
            <a:ext cx="610800" cy="610800"/>
          </a:xfrm>
          <a:prstGeom prst="rect">
            <a:avLst/>
          </a:prstGeom>
          <a:noFill/>
          <a:ln>
            <a:noFill/>
          </a:ln>
        </p:spPr>
      </p:pic>
      <p:pic>
        <p:nvPicPr>
          <p:cNvPr id="90" name="Google Shape;90;p2"/>
          <p:cNvPicPr preferRelativeResize="0"/>
          <p:nvPr/>
        </p:nvPicPr>
        <p:blipFill rotWithShape="1">
          <a:blip r:embed="rId19">
            <a:alphaModFix/>
          </a:blip>
          <a:srcRect b="0" l="0" r="0" t="0"/>
          <a:stretch/>
        </p:blipFill>
        <p:spPr>
          <a:xfrm>
            <a:off x="122369" y="2381211"/>
            <a:ext cx="949387" cy="1027916"/>
          </a:xfrm>
          <a:prstGeom prst="rect">
            <a:avLst/>
          </a:prstGeom>
          <a:noFill/>
          <a:ln>
            <a:noFill/>
          </a:ln>
        </p:spPr>
      </p:pic>
      <p:pic>
        <p:nvPicPr>
          <p:cNvPr id="91" name="Google Shape;91;p2">
            <a:hlinkClick action="ppaction://hlinkshowjump?jump=nextslide"/>
          </p:cNvPr>
          <p:cNvPicPr preferRelativeResize="0"/>
          <p:nvPr/>
        </p:nvPicPr>
        <p:blipFill rotWithShape="1">
          <a:blip r:embed="rId20">
            <a:alphaModFix/>
          </a:blip>
          <a:srcRect b="0" l="0" r="0" t="0"/>
          <a:stretch/>
        </p:blipFill>
        <p:spPr>
          <a:xfrm>
            <a:off x="1746625" y="1332158"/>
            <a:ext cx="610800" cy="654429"/>
          </a:xfrm>
          <a:prstGeom prst="rect">
            <a:avLst/>
          </a:prstGeom>
          <a:noFill/>
          <a:ln>
            <a:noFill/>
          </a:ln>
        </p:spPr>
      </p:pic>
      <p:pic>
        <p:nvPicPr>
          <p:cNvPr id="92" name="Google Shape;92;p2"/>
          <p:cNvPicPr preferRelativeResize="0"/>
          <p:nvPr/>
        </p:nvPicPr>
        <p:blipFill rotWithShape="1">
          <a:blip r:embed="rId21">
            <a:alphaModFix/>
          </a:blip>
          <a:srcRect b="0" l="0" r="0" t="0"/>
          <a:stretch/>
        </p:blipFill>
        <p:spPr>
          <a:xfrm>
            <a:off x="1320297" y="268787"/>
            <a:ext cx="145456" cy="14816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pic>
        <p:nvPicPr>
          <p:cNvPr id="689" name="Google Shape;689;p20"/>
          <p:cNvPicPr preferRelativeResize="0"/>
          <p:nvPr/>
        </p:nvPicPr>
        <p:blipFill rotWithShape="1">
          <a:blip r:embed="rId3">
            <a:alphaModFix/>
          </a:blip>
          <a:srcRect b="0" l="0" r="0" t="0"/>
          <a:stretch/>
        </p:blipFill>
        <p:spPr>
          <a:xfrm>
            <a:off x="0" y="492875"/>
            <a:ext cx="9144003" cy="4650625"/>
          </a:xfrm>
          <a:prstGeom prst="rect">
            <a:avLst/>
          </a:prstGeom>
          <a:noFill/>
          <a:ln>
            <a:noFill/>
          </a:ln>
        </p:spPr>
      </p:pic>
      <p:pic>
        <p:nvPicPr>
          <p:cNvPr id="690" name="Google Shape;690;p20"/>
          <p:cNvPicPr preferRelativeResize="0"/>
          <p:nvPr/>
        </p:nvPicPr>
        <p:blipFill rotWithShape="1">
          <a:blip r:embed="rId4">
            <a:alphaModFix/>
          </a:blip>
          <a:srcRect b="0" l="0" r="0" t="0"/>
          <a:stretch/>
        </p:blipFill>
        <p:spPr>
          <a:xfrm>
            <a:off x="249504" y="49450"/>
            <a:ext cx="695125" cy="695125"/>
          </a:xfrm>
          <a:prstGeom prst="rect">
            <a:avLst/>
          </a:prstGeom>
          <a:noFill/>
          <a:ln>
            <a:noFill/>
          </a:ln>
        </p:spPr>
      </p:pic>
      <p:sp>
        <p:nvSpPr>
          <p:cNvPr id="691" name="Google Shape;691;p20"/>
          <p:cNvSpPr/>
          <p:nvPr/>
        </p:nvSpPr>
        <p:spPr>
          <a:xfrm>
            <a:off x="1243025" y="192875"/>
            <a:ext cx="300000" cy="300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20"/>
          <p:cNvSpPr/>
          <p:nvPr/>
        </p:nvSpPr>
        <p:spPr>
          <a:xfrm>
            <a:off x="2324238" y="192875"/>
            <a:ext cx="300000" cy="3000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93" name="Google Shape;693;p20"/>
          <p:cNvPicPr preferRelativeResize="0"/>
          <p:nvPr/>
        </p:nvPicPr>
        <p:blipFill rotWithShape="1">
          <a:blip r:embed="rId5">
            <a:alphaModFix/>
          </a:blip>
          <a:srcRect b="0" l="0" r="0" t="0"/>
          <a:stretch/>
        </p:blipFill>
        <p:spPr>
          <a:xfrm>
            <a:off x="2360137" y="228775"/>
            <a:ext cx="228200" cy="228200"/>
          </a:xfrm>
          <a:prstGeom prst="rect">
            <a:avLst/>
          </a:prstGeom>
          <a:noFill/>
          <a:ln>
            <a:noFill/>
          </a:ln>
        </p:spPr>
      </p:pic>
      <p:sp>
        <p:nvSpPr>
          <p:cNvPr id="694" name="Google Shape;694;p20"/>
          <p:cNvSpPr/>
          <p:nvPr/>
        </p:nvSpPr>
        <p:spPr>
          <a:xfrm>
            <a:off x="3560663" y="192863"/>
            <a:ext cx="300000" cy="300000"/>
          </a:xfrm>
          <a:prstGeom prst="ellipse">
            <a:avLst/>
          </a:prstGeom>
          <a:solidFill>
            <a:srgbClr val="99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95" name="Google Shape;695;p20"/>
          <p:cNvPicPr preferRelativeResize="0"/>
          <p:nvPr/>
        </p:nvPicPr>
        <p:blipFill rotWithShape="1">
          <a:blip r:embed="rId6">
            <a:alphaModFix/>
          </a:blip>
          <a:srcRect b="0" l="0" r="0" t="0"/>
          <a:stretch/>
        </p:blipFill>
        <p:spPr>
          <a:xfrm>
            <a:off x="3596563" y="243488"/>
            <a:ext cx="228200" cy="198755"/>
          </a:xfrm>
          <a:prstGeom prst="rect">
            <a:avLst/>
          </a:prstGeom>
          <a:noFill/>
          <a:ln>
            <a:noFill/>
          </a:ln>
        </p:spPr>
      </p:pic>
      <p:sp>
        <p:nvSpPr>
          <p:cNvPr id="696" name="Google Shape;696;p20"/>
          <p:cNvSpPr/>
          <p:nvPr/>
        </p:nvSpPr>
        <p:spPr>
          <a:xfrm>
            <a:off x="4757788" y="192863"/>
            <a:ext cx="300000" cy="300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20"/>
          <p:cNvSpPr txBox="1"/>
          <p:nvPr/>
        </p:nvSpPr>
        <p:spPr>
          <a:xfrm>
            <a:off x="4757788" y="135125"/>
            <a:ext cx="3000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698" name="Google Shape;698;p20"/>
          <p:cNvSpPr/>
          <p:nvPr/>
        </p:nvSpPr>
        <p:spPr>
          <a:xfrm>
            <a:off x="5945013" y="192863"/>
            <a:ext cx="300000" cy="300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20"/>
          <p:cNvSpPr txBox="1"/>
          <p:nvPr/>
        </p:nvSpPr>
        <p:spPr>
          <a:xfrm>
            <a:off x="5945013" y="135125"/>
            <a:ext cx="3000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700" name="Google Shape;700;p20"/>
          <p:cNvSpPr/>
          <p:nvPr/>
        </p:nvSpPr>
        <p:spPr>
          <a:xfrm>
            <a:off x="7112113" y="192863"/>
            <a:ext cx="300000" cy="300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1" name="Google Shape;701;p20"/>
          <p:cNvPicPr preferRelativeResize="0"/>
          <p:nvPr/>
        </p:nvPicPr>
        <p:blipFill rotWithShape="1">
          <a:blip r:embed="rId7">
            <a:alphaModFix/>
          </a:blip>
          <a:srcRect b="0" l="0" r="0" t="0"/>
          <a:stretch/>
        </p:blipFill>
        <p:spPr>
          <a:xfrm>
            <a:off x="7148013" y="239750"/>
            <a:ext cx="228200" cy="206258"/>
          </a:xfrm>
          <a:prstGeom prst="rect">
            <a:avLst/>
          </a:prstGeom>
          <a:noFill/>
          <a:ln>
            <a:noFill/>
          </a:ln>
        </p:spPr>
      </p:pic>
      <p:sp>
        <p:nvSpPr>
          <p:cNvPr id="702" name="Google Shape;702;p20"/>
          <p:cNvSpPr/>
          <p:nvPr/>
        </p:nvSpPr>
        <p:spPr>
          <a:xfrm>
            <a:off x="8227125" y="192863"/>
            <a:ext cx="300000" cy="300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3" name="Google Shape;703;p20"/>
          <p:cNvPicPr preferRelativeResize="0"/>
          <p:nvPr/>
        </p:nvPicPr>
        <p:blipFill rotWithShape="1">
          <a:blip r:embed="rId8">
            <a:alphaModFix/>
          </a:blip>
          <a:srcRect b="0" l="0" r="0" t="0"/>
          <a:stretch/>
        </p:blipFill>
        <p:spPr>
          <a:xfrm>
            <a:off x="8263000" y="234463"/>
            <a:ext cx="228225" cy="216814"/>
          </a:xfrm>
          <a:prstGeom prst="rect">
            <a:avLst/>
          </a:prstGeom>
          <a:noFill/>
          <a:ln>
            <a:noFill/>
          </a:ln>
        </p:spPr>
      </p:pic>
      <p:sp>
        <p:nvSpPr>
          <p:cNvPr id="704" name="Google Shape;704;p20"/>
          <p:cNvSpPr/>
          <p:nvPr/>
        </p:nvSpPr>
        <p:spPr>
          <a:xfrm flipH="1" rot="10800000">
            <a:off x="302850" y="790590"/>
            <a:ext cx="8538300" cy="63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05" name="Google Shape;705;p20"/>
          <p:cNvSpPr txBox="1"/>
          <p:nvPr>
            <p:ph type="ctrTitle"/>
          </p:nvPr>
        </p:nvSpPr>
        <p:spPr>
          <a:xfrm>
            <a:off x="302850" y="823900"/>
            <a:ext cx="3184800" cy="554100"/>
          </a:xfrm>
          <a:prstGeom prst="rect">
            <a:avLst/>
          </a:prstGeom>
          <a:noFill/>
          <a:ln>
            <a:noFill/>
          </a:ln>
        </p:spPr>
        <p:txBody>
          <a:bodyPr anchorCtr="0" anchor="b" bIns="91425" lIns="91425" spcFirstLastPara="1" rIns="91425" wrap="square" tIns="91425">
            <a:spAutoFit/>
          </a:bodyPr>
          <a:lstStyle/>
          <a:p>
            <a:pPr indent="0" lvl="0" marL="0" rtl="0" algn="ctr">
              <a:lnSpc>
                <a:spcPct val="115000"/>
              </a:lnSpc>
              <a:spcBef>
                <a:spcPts val="0"/>
              </a:spcBef>
              <a:spcAft>
                <a:spcPts val="0"/>
              </a:spcAft>
              <a:buSzPts val="5200"/>
              <a:buNone/>
            </a:pPr>
            <a:r>
              <a:rPr b="1" lang="en" sz="2400">
                <a:solidFill>
                  <a:srgbClr val="FFFFFF"/>
                </a:solidFill>
                <a:latin typeface="Roboto"/>
                <a:ea typeface="Roboto"/>
                <a:cs typeface="Roboto"/>
                <a:sym typeface="Roboto"/>
              </a:rPr>
              <a:t>Solar Energy</a:t>
            </a:r>
            <a:endParaRPr b="1" sz="2400">
              <a:solidFill>
                <a:srgbClr val="FFFFFF"/>
              </a:solidFill>
              <a:latin typeface="Roboto"/>
              <a:ea typeface="Roboto"/>
              <a:cs typeface="Roboto"/>
              <a:sym typeface="Roboto"/>
            </a:endParaRPr>
          </a:p>
        </p:txBody>
      </p:sp>
      <p:sp>
        <p:nvSpPr>
          <p:cNvPr id="706" name="Google Shape;706;p20"/>
          <p:cNvSpPr/>
          <p:nvPr/>
        </p:nvSpPr>
        <p:spPr>
          <a:xfrm>
            <a:off x="5647125" y="1036875"/>
            <a:ext cx="3150300" cy="3999600"/>
          </a:xfrm>
          <a:prstGeom prst="rect">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20"/>
          <p:cNvSpPr txBox="1"/>
          <p:nvPr>
            <p:ph type="ctrTitle"/>
          </p:nvPr>
        </p:nvSpPr>
        <p:spPr>
          <a:xfrm>
            <a:off x="5827425" y="1028750"/>
            <a:ext cx="2789700" cy="461700"/>
          </a:xfrm>
          <a:prstGeom prst="rect">
            <a:avLst/>
          </a:prstGeom>
          <a:noFill/>
          <a:ln>
            <a:noFill/>
          </a:ln>
        </p:spPr>
        <p:txBody>
          <a:bodyPr anchorCtr="0" anchor="b" bIns="91425" lIns="91425" spcFirstLastPara="1" rIns="91425" wrap="square" tIns="91425">
            <a:spAutoFit/>
          </a:bodyPr>
          <a:lstStyle/>
          <a:p>
            <a:pPr indent="0" lvl="0" marL="0" rtl="0" algn="ctr">
              <a:lnSpc>
                <a:spcPct val="115000"/>
              </a:lnSpc>
              <a:spcBef>
                <a:spcPts val="0"/>
              </a:spcBef>
              <a:spcAft>
                <a:spcPts val="0"/>
              </a:spcAft>
              <a:buSzPts val="5200"/>
              <a:buNone/>
            </a:pPr>
            <a:r>
              <a:rPr b="1" lang="en" sz="1800">
                <a:solidFill>
                  <a:schemeClr val="lt1"/>
                </a:solidFill>
                <a:latin typeface="Roboto"/>
                <a:ea typeface="Roboto"/>
                <a:cs typeface="Roboto"/>
                <a:sym typeface="Roboto"/>
              </a:rPr>
              <a:t>So Simple</a:t>
            </a:r>
            <a:endParaRPr b="1" sz="1800">
              <a:solidFill>
                <a:schemeClr val="lt1"/>
              </a:solidFill>
              <a:latin typeface="Roboto"/>
              <a:ea typeface="Roboto"/>
              <a:cs typeface="Roboto"/>
              <a:sym typeface="Roboto"/>
            </a:endParaRPr>
          </a:p>
        </p:txBody>
      </p:sp>
      <p:sp>
        <p:nvSpPr>
          <p:cNvPr id="708" name="Google Shape;708;p20"/>
          <p:cNvSpPr txBox="1"/>
          <p:nvPr/>
        </p:nvSpPr>
        <p:spPr>
          <a:xfrm>
            <a:off x="5909800" y="1566125"/>
            <a:ext cx="2617200" cy="3132900"/>
          </a:xfrm>
          <a:prstGeom prst="rect">
            <a:avLst/>
          </a:prstGeom>
          <a:noFill/>
          <a:ln>
            <a:noFill/>
          </a:ln>
        </p:spPr>
        <p:txBody>
          <a:bodyPr anchorCtr="0" anchor="t" bIns="91425" lIns="91425" spcFirstLastPara="1" rIns="91425" wrap="square" tIns="91425">
            <a:spAutoFit/>
          </a:bodyPr>
          <a:lstStyle/>
          <a:p>
            <a:pPr indent="0" lvl="0" marL="0" marR="12700" rtl="0" algn="l">
              <a:lnSpc>
                <a:spcPct val="101000"/>
              </a:lnSpc>
              <a:spcBef>
                <a:spcPts val="10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It’s local!</a:t>
            </a:r>
            <a:endParaRPr b="0" i="0" sz="1400" u="none" cap="none" strike="noStrike">
              <a:solidFill>
                <a:srgbClr val="FFFFFF"/>
              </a:solidFill>
              <a:latin typeface="Calibri"/>
              <a:ea typeface="Calibri"/>
              <a:cs typeface="Calibri"/>
              <a:sym typeface="Calibri"/>
            </a:endParaRPr>
          </a:p>
          <a:p>
            <a:pPr indent="0" lvl="0" marL="12700" marR="12700" rtl="0" algn="l">
              <a:lnSpc>
                <a:spcPct val="101000"/>
              </a:lnSpc>
              <a:spcBef>
                <a:spcPts val="10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Solar means easy, clean, power! Solar means saving money.</a:t>
            </a:r>
            <a:endParaRPr b="1" i="0" sz="1400" u="none" cap="none" strike="noStrike">
              <a:solidFill>
                <a:srgbClr val="FFFFFF"/>
              </a:solidFill>
              <a:latin typeface="Arial"/>
              <a:ea typeface="Arial"/>
              <a:cs typeface="Arial"/>
              <a:sym typeface="Arial"/>
            </a:endParaRPr>
          </a:p>
          <a:p>
            <a:pPr indent="0" lvl="0" marL="12700" marR="12700" rtl="0" algn="l">
              <a:lnSpc>
                <a:spcPct val="101000"/>
              </a:lnSpc>
              <a:spcBef>
                <a:spcPts val="100"/>
              </a:spcBef>
              <a:spcAft>
                <a:spcPts val="0"/>
              </a:spcAft>
              <a:buClr>
                <a:srgbClr val="000000"/>
              </a:buClr>
              <a:buSzPts val="1200"/>
              <a:buFont typeface="Arial"/>
              <a:buNone/>
            </a:pPr>
            <a:r>
              <a:rPr b="0" i="0" lang="en" sz="1200" u="none" cap="none" strike="noStrike">
                <a:solidFill>
                  <a:srgbClr val="FFFFFF"/>
                </a:solidFill>
                <a:latin typeface="Arial"/>
                <a:ea typeface="Arial"/>
                <a:cs typeface="Arial"/>
                <a:sym typeface="Arial"/>
              </a:rPr>
              <a:t>You now can avoid the high fees and costs from utilities associated with dragging your power across the grid. </a:t>
            </a:r>
            <a:endParaRPr b="0" i="0" sz="1200" u="none" cap="none" strike="noStrike">
              <a:solidFill>
                <a:srgbClr val="FFFFFF"/>
              </a:solidFill>
              <a:latin typeface="Arial"/>
              <a:ea typeface="Arial"/>
              <a:cs typeface="Arial"/>
              <a:sym typeface="Arial"/>
            </a:endParaRPr>
          </a:p>
          <a:p>
            <a:pPr indent="0" lvl="0" marL="12700" marR="12700" rtl="0" algn="l">
              <a:lnSpc>
                <a:spcPct val="101000"/>
              </a:lnSpc>
              <a:spcBef>
                <a:spcPts val="100"/>
              </a:spcBef>
              <a:spcAft>
                <a:spcPts val="0"/>
              </a:spcAft>
              <a:buClr>
                <a:srgbClr val="000000"/>
              </a:buClr>
              <a:buSzPts val="1200"/>
              <a:buFont typeface="Arial"/>
              <a:buNone/>
            </a:pPr>
            <a:r>
              <a:rPr b="0" i="0" lang="en" sz="1200" u="none" cap="none" strike="noStrike">
                <a:solidFill>
                  <a:srgbClr val="FFFFFF"/>
                </a:solidFill>
                <a:latin typeface="Arial"/>
                <a:ea typeface="Arial"/>
                <a:cs typeface="Arial"/>
                <a:sym typeface="Arial"/>
              </a:rPr>
              <a:t>You pull your power straight from the roof and reap  all the benefits.</a:t>
            </a:r>
            <a:endParaRPr b="0" i="0" sz="1200" u="none" cap="none" strike="noStrike">
              <a:solidFill>
                <a:srgbClr val="FFFFFF"/>
              </a:solidFill>
              <a:latin typeface="Arial"/>
              <a:ea typeface="Arial"/>
              <a:cs typeface="Arial"/>
              <a:sym typeface="Arial"/>
            </a:endParaRPr>
          </a:p>
          <a:p>
            <a:pPr indent="0" lvl="0" marL="12700" marR="12700" rtl="0" algn="l">
              <a:lnSpc>
                <a:spcPct val="101000"/>
              </a:lnSpc>
              <a:spcBef>
                <a:spcPts val="100"/>
              </a:spcBef>
              <a:spcAft>
                <a:spcPts val="0"/>
              </a:spcAft>
              <a:buClr>
                <a:srgbClr val="000000"/>
              </a:buClr>
              <a:buSzPts val="1400"/>
              <a:buFont typeface="Arial"/>
              <a:buNone/>
            </a:pPr>
            <a:r>
              <a:t/>
            </a:r>
            <a:endParaRPr b="1" i="0" sz="1400" u="none" cap="none" strike="noStrike">
              <a:solidFill>
                <a:srgbClr val="FFFFFF"/>
              </a:solidFill>
              <a:latin typeface="Arial"/>
              <a:ea typeface="Arial"/>
              <a:cs typeface="Arial"/>
              <a:sym typeface="Arial"/>
            </a:endParaRPr>
          </a:p>
          <a:p>
            <a:pPr indent="0" lvl="0" marL="12700" marR="12700" rtl="0" algn="l">
              <a:lnSpc>
                <a:spcPct val="101000"/>
              </a:lnSpc>
              <a:spcBef>
                <a:spcPts val="100"/>
              </a:spcBef>
              <a:spcAft>
                <a:spcPts val="0"/>
              </a:spcAft>
              <a:buClr>
                <a:srgbClr val="000000"/>
              </a:buClr>
              <a:buSzPts val="1400"/>
              <a:buFont typeface="Arial"/>
              <a:buNone/>
            </a:pPr>
            <a:r>
              <a:t/>
            </a:r>
            <a:endParaRPr b="1" i="0" sz="1400" u="none" cap="none" strike="noStrike">
              <a:solidFill>
                <a:srgbClr val="FFFFFF"/>
              </a:solidFill>
              <a:latin typeface="Arial"/>
              <a:ea typeface="Arial"/>
              <a:cs typeface="Arial"/>
              <a:sym typeface="Arial"/>
            </a:endParaRPr>
          </a:p>
          <a:p>
            <a:pPr indent="0" lvl="0" marL="0" marR="12700" rtl="0" algn="l">
              <a:lnSpc>
                <a:spcPct val="101000"/>
              </a:lnSpc>
              <a:spcBef>
                <a:spcPts val="10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a:p>
            <a:pPr indent="0" lvl="0" marL="0" marR="12700" rtl="0" algn="l">
              <a:lnSpc>
                <a:spcPct val="101000"/>
              </a:lnSpc>
              <a:spcBef>
                <a:spcPts val="10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709" name="Google Shape;709;p20"/>
          <p:cNvSpPr/>
          <p:nvPr/>
        </p:nvSpPr>
        <p:spPr>
          <a:xfrm>
            <a:off x="8131863" y="4275525"/>
            <a:ext cx="490500" cy="490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20">
            <a:hlinkClick action="ppaction://hlinksldjump" r:id="rId9"/>
          </p:cNvPr>
          <p:cNvSpPr txBox="1"/>
          <p:nvPr>
            <p:ph type="ctrTitle"/>
          </p:nvPr>
        </p:nvSpPr>
        <p:spPr>
          <a:xfrm>
            <a:off x="8026725" y="4289925"/>
            <a:ext cx="700800" cy="461700"/>
          </a:xfrm>
          <a:prstGeom prst="rect">
            <a:avLst/>
          </a:prstGeom>
          <a:noFill/>
          <a:ln>
            <a:noFill/>
          </a:ln>
        </p:spPr>
        <p:txBody>
          <a:bodyPr anchorCtr="0" anchor="b" bIns="91425" lIns="91425" spcFirstLastPara="1" rIns="91425" wrap="square" tIns="91425">
            <a:spAutoFit/>
          </a:bodyPr>
          <a:lstStyle/>
          <a:p>
            <a:pPr indent="0" lvl="0" marL="0" rtl="0" algn="ctr">
              <a:lnSpc>
                <a:spcPct val="115000"/>
              </a:lnSpc>
              <a:spcBef>
                <a:spcPts val="0"/>
              </a:spcBef>
              <a:spcAft>
                <a:spcPts val="0"/>
              </a:spcAft>
              <a:buSzPts val="5200"/>
              <a:buNone/>
            </a:pPr>
            <a:r>
              <a:rPr b="1" lang="en" sz="1800">
                <a:solidFill>
                  <a:srgbClr val="231F20"/>
                </a:solidFill>
                <a:latin typeface="Roboto"/>
                <a:ea typeface="Roboto"/>
                <a:cs typeface="Roboto"/>
                <a:sym typeface="Roboto"/>
              </a:rPr>
              <a:t>&gt;</a:t>
            </a:r>
            <a:endParaRPr b="1" sz="1800">
              <a:solidFill>
                <a:srgbClr val="231F20"/>
              </a:solidFill>
              <a:latin typeface="Roboto"/>
              <a:ea typeface="Roboto"/>
              <a:cs typeface="Roboto"/>
              <a:sym typeface="Roboto"/>
            </a:endParaRPr>
          </a:p>
        </p:txBody>
      </p:sp>
      <p:sp>
        <p:nvSpPr>
          <p:cNvPr id="711" name="Google Shape;711;p20"/>
          <p:cNvSpPr/>
          <p:nvPr/>
        </p:nvSpPr>
        <p:spPr>
          <a:xfrm>
            <a:off x="7342025" y="4275525"/>
            <a:ext cx="490500" cy="490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20">
            <a:hlinkClick action="ppaction://hlinksldjump" r:id="rId10"/>
          </p:cNvPr>
          <p:cNvSpPr txBox="1"/>
          <p:nvPr>
            <p:ph type="ctrTitle"/>
          </p:nvPr>
        </p:nvSpPr>
        <p:spPr>
          <a:xfrm>
            <a:off x="7306475" y="4289925"/>
            <a:ext cx="525900" cy="461700"/>
          </a:xfrm>
          <a:prstGeom prst="rect">
            <a:avLst/>
          </a:prstGeom>
          <a:noFill/>
          <a:ln>
            <a:noFill/>
          </a:ln>
        </p:spPr>
        <p:txBody>
          <a:bodyPr anchorCtr="0" anchor="b" bIns="91425" lIns="91425" spcFirstLastPara="1" rIns="91425" wrap="square" tIns="91425">
            <a:spAutoFit/>
          </a:bodyPr>
          <a:lstStyle/>
          <a:p>
            <a:pPr indent="0" lvl="0" marL="0" rtl="0" algn="ctr">
              <a:lnSpc>
                <a:spcPct val="115000"/>
              </a:lnSpc>
              <a:spcBef>
                <a:spcPts val="0"/>
              </a:spcBef>
              <a:spcAft>
                <a:spcPts val="0"/>
              </a:spcAft>
              <a:buSzPts val="5200"/>
              <a:buNone/>
            </a:pPr>
            <a:r>
              <a:rPr b="1" lang="en" sz="1800">
                <a:solidFill>
                  <a:srgbClr val="231F20"/>
                </a:solidFill>
                <a:latin typeface="Roboto"/>
                <a:ea typeface="Roboto"/>
                <a:cs typeface="Roboto"/>
                <a:sym typeface="Roboto"/>
              </a:rPr>
              <a:t>&lt;</a:t>
            </a:r>
            <a:endParaRPr b="1" sz="1800">
              <a:solidFill>
                <a:srgbClr val="231F20"/>
              </a:solidFill>
              <a:latin typeface="Roboto"/>
              <a:ea typeface="Roboto"/>
              <a:cs typeface="Roboto"/>
              <a:sym typeface="Roboto"/>
            </a:endParaRPr>
          </a:p>
        </p:txBody>
      </p:sp>
      <p:grpSp>
        <p:nvGrpSpPr>
          <p:cNvPr id="713" name="Google Shape;713;p20"/>
          <p:cNvGrpSpPr/>
          <p:nvPr/>
        </p:nvGrpSpPr>
        <p:grpSpPr>
          <a:xfrm>
            <a:off x="3860675" y="3700425"/>
            <a:ext cx="2439300" cy="1147875"/>
            <a:chOff x="3860675" y="3700425"/>
            <a:chExt cx="2439300" cy="1147875"/>
          </a:xfrm>
        </p:grpSpPr>
        <p:sp>
          <p:nvSpPr>
            <p:cNvPr id="714" name="Google Shape;714;p20"/>
            <p:cNvSpPr/>
            <p:nvPr/>
          </p:nvSpPr>
          <p:spPr>
            <a:xfrm>
              <a:off x="3860675" y="3733800"/>
              <a:ext cx="2439300" cy="1114500"/>
            </a:xfrm>
            <a:prstGeom prst="rect">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20"/>
            <p:cNvSpPr txBox="1"/>
            <p:nvPr/>
          </p:nvSpPr>
          <p:spPr>
            <a:xfrm>
              <a:off x="4082525" y="4071200"/>
              <a:ext cx="2106600" cy="603900"/>
            </a:xfrm>
            <a:prstGeom prst="rect">
              <a:avLst/>
            </a:prstGeom>
            <a:noFill/>
            <a:ln>
              <a:noFill/>
            </a:ln>
          </p:spPr>
          <p:txBody>
            <a:bodyPr anchorCtr="0" anchor="t" bIns="91425" lIns="91425" spcFirstLastPara="1" rIns="91425" wrap="square" tIns="91425">
              <a:spAutoFit/>
            </a:bodyPr>
            <a:lstStyle/>
            <a:p>
              <a:pPr indent="0" lvl="0" marL="0" marR="12700" rtl="0" algn="l">
                <a:lnSpc>
                  <a:spcPct val="140000"/>
                </a:lnSpc>
                <a:spcBef>
                  <a:spcPts val="10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Solar Bill</a:t>
              </a:r>
              <a:endParaRPr b="0" i="0" sz="1100" u="none" cap="none" strike="noStrike">
                <a:solidFill>
                  <a:srgbClr val="FFFFFF"/>
                </a:solidFill>
                <a:latin typeface="Roboto"/>
                <a:ea typeface="Roboto"/>
                <a:cs typeface="Roboto"/>
                <a:sym typeface="Roboto"/>
              </a:endParaRPr>
            </a:p>
            <a:p>
              <a:pPr indent="0" lvl="0" marL="0" marR="12700" rtl="0" algn="l">
                <a:lnSpc>
                  <a:spcPct val="140000"/>
                </a:lnSpc>
                <a:spcBef>
                  <a:spcPts val="10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Grid Connection Charge</a:t>
              </a:r>
              <a:endParaRPr b="0" i="0" sz="1100" u="none" cap="none" strike="noStrike">
                <a:solidFill>
                  <a:srgbClr val="FFFFFF"/>
                </a:solidFill>
                <a:latin typeface="Roboto"/>
                <a:ea typeface="Roboto"/>
                <a:cs typeface="Roboto"/>
                <a:sym typeface="Roboto"/>
              </a:endParaRPr>
            </a:p>
          </p:txBody>
        </p:sp>
        <p:sp>
          <p:nvSpPr>
            <p:cNvPr id="716" name="Google Shape;716;p20"/>
            <p:cNvSpPr txBox="1"/>
            <p:nvPr/>
          </p:nvSpPr>
          <p:spPr>
            <a:xfrm>
              <a:off x="4082525" y="3700425"/>
              <a:ext cx="1995600" cy="384900"/>
            </a:xfrm>
            <a:prstGeom prst="rect">
              <a:avLst/>
            </a:prstGeom>
            <a:noFill/>
            <a:ln>
              <a:noFill/>
            </a:ln>
          </p:spPr>
          <p:txBody>
            <a:bodyPr anchorCtr="0" anchor="t" bIns="91425" lIns="91425" spcFirstLastPara="1" rIns="91425" wrap="square" tIns="91425">
              <a:spAutoFit/>
            </a:bodyPr>
            <a:lstStyle/>
            <a:p>
              <a:pPr indent="0" lvl="0" marL="0" marR="12700" rtl="0" algn="l">
                <a:lnSpc>
                  <a:spcPct val="150000"/>
                </a:lnSpc>
                <a:spcBef>
                  <a:spcPts val="100"/>
                </a:spcBef>
                <a:spcAft>
                  <a:spcPts val="0"/>
                </a:spcAft>
                <a:buClr>
                  <a:srgbClr val="000000"/>
                </a:buClr>
                <a:buSzPts val="1300"/>
                <a:buFont typeface="Arial"/>
                <a:buNone/>
              </a:pPr>
              <a:r>
                <a:rPr b="1" i="0" lang="en" sz="1300" u="none" cap="none" strike="noStrike">
                  <a:solidFill>
                    <a:srgbClr val="FFFFFF"/>
                  </a:solidFill>
                  <a:latin typeface="Roboto"/>
                  <a:ea typeface="Roboto"/>
                  <a:cs typeface="Roboto"/>
                  <a:sym typeface="Roboto"/>
                </a:rPr>
                <a:t>Solar Breakdown</a:t>
              </a:r>
              <a:endParaRPr b="1" i="0" sz="1300" u="none" cap="none" strike="noStrike">
                <a:solidFill>
                  <a:srgbClr val="FFFFFF"/>
                </a:solidFill>
                <a:latin typeface="Roboto"/>
                <a:ea typeface="Roboto"/>
                <a:cs typeface="Roboto"/>
                <a:sym typeface="Roboto"/>
              </a:endParaRPr>
            </a:p>
          </p:txBody>
        </p:sp>
      </p:grpSp>
      <p:pic>
        <p:nvPicPr>
          <p:cNvPr id="717" name="Google Shape;717;p20"/>
          <p:cNvPicPr preferRelativeResize="0"/>
          <p:nvPr/>
        </p:nvPicPr>
        <p:blipFill rotWithShape="1">
          <a:blip r:embed="rId11">
            <a:alphaModFix/>
          </a:blip>
          <a:srcRect b="0" l="0" r="0" t="0"/>
          <a:stretch/>
        </p:blipFill>
        <p:spPr>
          <a:xfrm>
            <a:off x="180975" y="2895300"/>
            <a:ext cx="3949391" cy="2208100"/>
          </a:xfrm>
          <a:prstGeom prst="rect">
            <a:avLst/>
          </a:prstGeom>
          <a:noFill/>
          <a:ln>
            <a:noFill/>
          </a:ln>
        </p:spPr>
      </p:pic>
      <p:grpSp>
        <p:nvGrpSpPr>
          <p:cNvPr id="718" name="Google Shape;718;p20"/>
          <p:cNvGrpSpPr/>
          <p:nvPr/>
        </p:nvGrpSpPr>
        <p:grpSpPr>
          <a:xfrm>
            <a:off x="2664550" y="1854830"/>
            <a:ext cx="2439300" cy="1283268"/>
            <a:chOff x="2664550" y="1854830"/>
            <a:chExt cx="2439300" cy="1283268"/>
          </a:xfrm>
        </p:grpSpPr>
        <p:sp>
          <p:nvSpPr>
            <p:cNvPr id="719" name="Google Shape;719;p20"/>
            <p:cNvSpPr/>
            <p:nvPr/>
          </p:nvSpPr>
          <p:spPr>
            <a:xfrm>
              <a:off x="2664550" y="1900598"/>
              <a:ext cx="2439300" cy="1237500"/>
            </a:xfrm>
            <a:prstGeom prst="rect">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20"/>
            <p:cNvSpPr txBox="1"/>
            <p:nvPr/>
          </p:nvSpPr>
          <p:spPr>
            <a:xfrm>
              <a:off x="2789581" y="2216473"/>
              <a:ext cx="2106600" cy="819168"/>
            </a:xfrm>
            <a:prstGeom prst="rect">
              <a:avLst/>
            </a:prstGeom>
            <a:noFill/>
            <a:ln>
              <a:noFill/>
            </a:ln>
          </p:spPr>
          <p:txBody>
            <a:bodyPr anchorCtr="0" anchor="t" bIns="91425" lIns="91425" spcFirstLastPara="1" rIns="91425" wrap="square" tIns="91425">
              <a:spAutoFit/>
            </a:bodyPr>
            <a:lstStyle/>
            <a:p>
              <a:pPr indent="0" lvl="0" marL="12700" marR="12700" rtl="0" algn="l">
                <a:lnSpc>
                  <a:spcPct val="101000"/>
                </a:lnSpc>
                <a:spcBef>
                  <a:spcPts val="100"/>
                </a:spcBef>
                <a:spcAft>
                  <a:spcPts val="0"/>
                </a:spcAft>
                <a:buClr>
                  <a:srgbClr val="000000"/>
                </a:buClr>
                <a:buSzPts val="1000"/>
                <a:buFont typeface="Arial"/>
                <a:buNone/>
              </a:pPr>
              <a:r>
                <a:rPr b="0" i="0" lang="en" sz="1000" u="none" cap="none" strike="noStrike">
                  <a:solidFill>
                    <a:schemeClr val="lt1"/>
                  </a:solidFill>
                  <a:latin typeface="Roboto"/>
                  <a:ea typeface="Roboto"/>
                  <a:cs typeface="Roboto"/>
                  <a:sym typeface="Roboto"/>
                </a:rPr>
                <a:t>Solar panels capture natural sunlight and generate an electric current that is transported through wires to the inverter. </a:t>
              </a:r>
              <a:endParaRPr b="0" i="0" sz="1000" u="none" cap="none" strike="noStrike">
                <a:solidFill>
                  <a:srgbClr val="231F20"/>
                </a:solidFill>
                <a:latin typeface="Roboto"/>
                <a:ea typeface="Roboto"/>
                <a:cs typeface="Roboto"/>
                <a:sym typeface="Roboto"/>
              </a:endParaRPr>
            </a:p>
          </p:txBody>
        </p:sp>
        <p:sp>
          <p:nvSpPr>
            <p:cNvPr id="721" name="Google Shape;721;p20"/>
            <p:cNvSpPr txBox="1"/>
            <p:nvPr/>
          </p:nvSpPr>
          <p:spPr>
            <a:xfrm>
              <a:off x="2800338" y="1854830"/>
              <a:ext cx="1995600" cy="497542"/>
            </a:xfrm>
            <a:prstGeom prst="rect">
              <a:avLst/>
            </a:prstGeom>
            <a:noFill/>
            <a:ln>
              <a:noFill/>
            </a:ln>
          </p:spPr>
          <p:txBody>
            <a:bodyPr anchorCtr="0" anchor="t" bIns="91425" lIns="91425" spcFirstLastPara="1" rIns="91425" wrap="square" tIns="91425">
              <a:spAutoFit/>
            </a:bodyPr>
            <a:lstStyle/>
            <a:p>
              <a:pPr indent="0" lvl="0" marL="0" marR="12700" rtl="0" algn="l">
                <a:lnSpc>
                  <a:spcPct val="150000"/>
                </a:lnSpc>
                <a:spcBef>
                  <a:spcPts val="100"/>
                </a:spcBef>
                <a:spcAft>
                  <a:spcPts val="0"/>
                </a:spcAft>
                <a:buClr>
                  <a:srgbClr val="000000"/>
                </a:buClr>
                <a:buSzPts val="1300"/>
                <a:buFont typeface="Arial"/>
                <a:buNone/>
              </a:pPr>
              <a:r>
                <a:rPr b="1" i="0" lang="en" sz="1300" u="none" cap="none" strike="noStrike">
                  <a:solidFill>
                    <a:schemeClr val="lt1"/>
                  </a:solidFill>
                  <a:latin typeface="Roboto"/>
                  <a:ea typeface="Roboto"/>
                  <a:cs typeface="Roboto"/>
                  <a:sym typeface="Roboto"/>
                </a:rPr>
                <a:t>Solar panels</a:t>
              </a:r>
              <a:endParaRPr b="1" i="0" sz="1300" u="none" cap="none" strike="noStrike">
                <a:solidFill>
                  <a:schemeClr val="lt1"/>
                </a:solidFill>
                <a:latin typeface="Roboto"/>
                <a:ea typeface="Roboto"/>
                <a:cs typeface="Roboto"/>
                <a:sym typeface="Roboto"/>
              </a:endParaRPr>
            </a:p>
          </p:txBody>
        </p:sp>
      </p:grpSp>
      <p:pic>
        <p:nvPicPr>
          <p:cNvPr id="722" name="Google Shape;722;p20"/>
          <p:cNvPicPr preferRelativeResize="0"/>
          <p:nvPr/>
        </p:nvPicPr>
        <p:blipFill rotWithShape="1">
          <a:blip r:embed="rId12">
            <a:alphaModFix/>
          </a:blip>
          <a:srcRect b="0" l="0" r="0" t="0"/>
          <a:stretch/>
        </p:blipFill>
        <p:spPr>
          <a:xfrm>
            <a:off x="1320297" y="268787"/>
            <a:ext cx="145456" cy="148167"/>
          </a:xfrm>
          <a:prstGeom prst="rect">
            <a:avLst/>
          </a:prstGeom>
          <a:noFill/>
          <a:ln>
            <a:noFill/>
          </a:ln>
        </p:spPr>
      </p:pic>
      <p:sp>
        <p:nvSpPr>
          <p:cNvPr id="723" name="Google Shape;723;p20">
            <a:hlinkClick action="ppaction://hlinksldjump" r:id="rId13"/>
          </p:cNvPr>
          <p:cNvSpPr txBox="1"/>
          <p:nvPr/>
        </p:nvSpPr>
        <p:spPr>
          <a:xfrm>
            <a:off x="1087625" y="492875"/>
            <a:ext cx="61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Us?</a:t>
            </a:r>
            <a:endParaRPr b="0" i="0" sz="800" u="none" cap="none" strike="noStrike">
              <a:solidFill>
                <a:srgbClr val="000000"/>
              </a:solidFill>
              <a:latin typeface="Roboto"/>
              <a:ea typeface="Roboto"/>
              <a:cs typeface="Roboto"/>
              <a:sym typeface="Roboto"/>
            </a:endParaRPr>
          </a:p>
        </p:txBody>
      </p:sp>
      <p:sp>
        <p:nvSpPr>
          <p:cNvPr id="724" name="Google Shape;724;p20">
            <a:hlinkClick action="ppaction://hlinksldjump" r:id="rId14"/>
          </p:cNvPr>
          <p:cNvSpPr txBox="1"/>
          <p:nvPr/>
        </p:nvSpPr>
        <p:spPr>
          <a:xfrm>
            <a:off x="220838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Discovery</a:t>
            </a:r>
            <a:endParaRPr b="0" i="0" sz="800" u="none" cap="none" strike="noStrike">
              <a:solidFill>
                <a:srgbClr val="000000"/>
              </a:solidFill>
              <a:latin typeface="Roboto"/>
              <a:ea typeface="Roboto"/>
              <a:cs typeface="Roboto"/>
              <a:sym typeface="Roboto"/>
            </a:endParaRPr>
          </a:p>
        </p:txBody>
      </p:sp>
      <p:sp>
        <p:nvSpPr>
          <p:cNvPr id="725" name="Google Shape;725;p20">
            <a:hlinkClick action="ppaction://hlinksldjump" r:id="rId15"/>
          </p:cNvPr>
          <p:cNvSpPr txBox="1"/>
          <p:nvPr/>
        </p:nvSpPr>
        <p:spPr>
          <a:xfrm>
            <a:off x="337003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Solar?</a:t>
            </a:r>
            <a:endParaRPr b="0" i="0" sz="800" u="none" cap="none" strike="noStrike">
              <a:solidFill>
                <a:srgbClr val="000000"/>
              </a:solidFill>
              <a:latin typeface="Roboto"/>
              <a:ea typeface="Roboto"/>
              <a:cs typeface="Roboto"/>
              <a:sym typeface="Roboto"/>
            </a:endParaRPr>
          </a:p>
        </p:txBody>
      </p:sp>
      <p:sp>
        <p:nvSpPr>
          <p:cNvPr id="726" name="Google Shape;726;p20">
            <a:hlinkClick action="ppaction://hlinksldjump" r:id="rId16"/>
          </p:cNvPr>
          <p:cNvSpPr txBox="1"/>
          <p:nvPr/>
        </p:nvSpPr>
        <p:spPr>
          <a:xfrm>
            <a:off x="4567163" y="492875"/>
            <a:ext cx="770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Us vs Them</a:t>
            </a:r>
            <a:endParaRPr b="0" i="0" sz="800" u="none" cap="none" strike="noStrike">
              <a:solidFill>
                <a:srgbClr val="000000"/>
              </a:solidFill>
              <a:latin typeface="Roboto"/>
              <a:ea typeface="Roboto"/>
              <a:cs typeface="Roboto"/>
              <a:sym typeface="Roboto"/>
            </a:endParaRPr>
          </a:p>
        </p:txBody>
      </p:sp>
      <p:sp>
        <p:nvSpPr>
          <p:cNvPr id="727" name="Google Shape;727;p20">
            <a:hlinkClick action="ppaction://hlinksldjump" r:id="rId17"/>
          </p:cNvPr>
          <p:cNvSpPr txBox="1"/>
          <p:nvPr/>
        </p:nvSpPr>
        <p:spPr>
          <a:xfrm>
            <a:off x="5909788" y="492875"/>
            <a:ext cx="490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FAQ</a:t>
            </a:r>
            <a:endParaRPr b="0" i="0" sz="800" u="none" cap="none" strike="noStrike">
              <a:solidFill>
                <a:srgbClr val="000000"/>
              </a:solidFill>
              <a:latin typeface="Roboto"/>
              <a:ea typeface="Roboto"/>
              <a:cs typeface="Roboto"/>
              <a:sym typeface="Roboto"/>
            </a:endParaRPr>
          </a:p>
        </p:txBody>
      </p:sp>
      <p:sp>
        <p:nvSpPr>
          <p:cNvPr id="728" name="Google Shape;728;p20">
            <a:hlinkClick action="ppaction://hlinksldjump" r:id="rId18"/>
          </p:cNvPr>
          <p:cNvSpPr txBox="1"/>
          <p:nvPr/>
        </p:nvSpPr>
        <p:spPr>
          <a:xfrm>
            <a:off x="6917463"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Next Steps</a:t>
            </a:r>
            <a:endParaRPr b="0" i="0" sz="800" u="none" cap="none" strike="noStrike">
              <a:solidFill>
                <a:srgbClr val="000000"/>
              </a:solidFill>
              <a:latin typeface="Roboto"/>
              <a:ea typeface="Roboto"/>
              <a:cs typeface="Roboto"/>
              <a:sym typeface="Roboto"/>
            </a:endParaRPr>
          </a:p>
        </p:txBody>
      </p:sp>
      <p:sp>
        <p:nvSpPr>
          <p:cNvPr id="729" name="Google Shape;729;p20">
            <a:hlinkClick action="ppaction://hlinksldjump" r:id="rId19"/>
          </p:cNvPr>
          <p:cNvSpPr txBox="1"/>
          <p:nvPr/>
        </p:nvSpPr>
        <p:spPr>
          <a:xfrm>
            <a:off x="8032475" y="492875"/>
            <a:ext cx="835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Your System</a:t>
            </a:r>
            <a:endParaRPr b="0" i="0" sz="800" u="none" cap="none" strike="noStrike">
              <a:solidFill>
                <a:srgbClr val="000000"/>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pic>
        <p:nvPicPr>
          <p:cNvPr id="734" name="Google Shape;734;p21"/>
          <p:cNvPicPr preferRelativeResize="0"/>
          <p:nvPr/>
        </p:nvPicPr>
        <p:blipFill rotWithShape="1">
          <a:blip r:embed="rId3">
            <a:alphaModFix/>
          </a:blip>
          <a:srcRect b="0" l="0" r="0" t="0"/>
          <a:stretch/>
        </p:blipFill>
        <p:spPr>
          <a:xfrm>
            <a:off x="0" y="492875"/>
            <a:ext cx="9144003" cy="4650625"/>
          </a:xfrm>
          <a:prstGeom prst="rect">
            <a:avLst/>
          </a:prstGeom>
          <a:noFill/>
          <a:ln>
            <a:noFill/>
          </a:ln>
        </p:spPr>
      </p:pic>
      <p:pic>
        <p:nvPicPr>
          <p:cNvPr id="735" name="Google Shape;735;p21"/>
          <p:cNvPicPr preferRelativeResize="0"/>
          <p:nvPr/>
        </p:nvPicPr>
        <p:blipFill rotWithShape="1">
          <a:blip r:embed="rId4">
            <a:alphaModFix/>
          </a:blip>
          <a:srcRect b="0" l="0" r="0" t="0"/>
          <a:stretch/>
        </p:blipFill>
        <p:spPr>
          <a:xfrm>
            <a:off x="249504" y="49450"/>
            <a:ext cx="695125" cy="695125"/>
          </a:xfrm>
          <a:prstGeom prst="rect">
            <a:avLst/>
          </a:prstGeom>
          <a:noFill/>
          <a:ln>
            <a:noFill/>
          </a:ln>
        </p:spPr>
      </p:pic>
      <p:sp>
        <p:nvSpPr>
          <p:cNvPr id="736" name="Google Shape;736;p21"/>
          <p:cNvSpPr/>
          <p:nvPr/>
        </p:nvSpPr>
        <p:spPr>
          <a:xfrm>
            <a:off x="1243025" y="192875"/>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21"/>
          <p:cNvSpPr/>
          <p:nvPr/>
        </p:nvSpPr>
        <p:spPr>
          <a:xfrm>
            <a:off x="2324238" y="192875"/>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8" name="Google Shape;738;p21"/>
          <p:cNvPicPr preferRelativeResize="0"/>
          <p:nvPr/>
        </p:nvPicPr>
        <p:blipFill rotWithShape="1">
          <a:blip r:embed="rId5">
            <a:alphaModFix/>
          </a:blip>
          <a:srcRect b="0" l="0" r="0" t="0"/>
          <a:stretch/>
        </p:blipFill>
        <p:spPr>
          <a:xfrm>
            <a:off x="2360137" y="228775"/>
            <a:ext cx="228200" cy="228200"/>
          </a:xfrm>
          <a:prstGeom prst="rect">
            <a:avLst/>
          </a:prstGeom>
          <a:noFill/>
          <a:ln>
            <a:noFill/>
          </a:ln>
        </p:spPr>
      </p:pic>
      <p:sp>
        <p:nvSpPr>
          <p:cNvPr id="739" name="Google Shape;739;p21"/>
          <p:cNvSpPr/>
          <p:nvPr/>
        </p:nvSpPr>
        <p:spPr>
          <a:xfrm>
            <a:off x="3560663" y="192863"/>
            <a:ext cx="300000" cy="300000"/>
          </a:xfrm>
          <a:prstGeom prst="ellipse">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0" name="Google Shape;740;p21"/>
          <p:cNvPicPr preferRelativeResize="0"/>
          <p:nvPr/>
        </p:nvPicPr>
        <p:blipFill rotWithShape="1">
          <a:blip r:embed="rId6">
            <a:alphaModFix/>
          </a:blip>
          <a:srcRect b="0" l="0" r="0" t="0"/>
          <a:stretch/>
        </p:blipFill>
        <p:spPr>
          <a:xfrm>
            <a:off x="3596563" y="243488"/>
            <a:ext cx="228200" cy="198755"/>
          </a:xfrm>
          <a:prstGeom prst="rect">
            <a:avLst/>
          </a:prstGeom>
          <a:noFill/>
          <a:ln>
            <a:noFill/>
          </a:ln>
        </p:spPr>
      </p:pic>
      <p:sp>
        <p:nvSpPr>
          <p:cNvPr id="741" name="Google Shape;741;p21"/>
          <p:cNvSpPr/>
          <p:nvPr/>
        </p:nvSpPr>
        <p:spPr>
          <a:xfrm>
            <a:off x="4757788"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21"/>
          <p:cNvSpPr txBox="1"/>
          <p:nvPr/>
        </p:nvSpPr>
        <p:spPr>
          <a:xfrm>
            <a:off x="4757788" y="135125"/>
            <a:ext cx="249475" cy="4154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743" name="Google Shape;743;p21"/>
          <p:cNvSpPr/>
          <p:nvPr/>
        </p:nvSpPr>
        <p:spPr>
          <a:xfrm>
            <a:off x="594501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21"/>
          <p:cNvSpPr txBox="1"/>
          <p:nvPr/>
        </p:nvSpPr>
        <p:spPr>
          <a:xfrm>
            <a:off x="5945013" y="135125"/>
            <a:ext cx="244112" cy="4154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745" name="Google Shape;745;p21"/>
          <p:cNvSpPr/>
          <p:nvPr/>
        </p:nvSpPr>
        <p:spPr>
          <a:xfrm>
            <a:off x="711211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6" name="Google Shape;746;p21"/>
          <p:cNvPicPr preferRelativeResize="0"/>
          <p:nvPr/>
        </p:nvPicPr>
        <p:blipFill rotWithShape="1">
          <a:blip r:embed="rId7">
            <a:alphaModFix/>
          </a:blip>
          <a:srcRect b="0" l="0" r="0" t="0"/>
          <a:stretch/>
        </p:blipFill>
        <p:spPr>
          <a:xfrm>
            <a:off x="7148013" y="239750"/>
            <a:ext cx="228200" cy="206258"/>
          </a:xfrm>
          <a:prstGeom prst="rect">
            <a:avLst/>
          </a:prstGeom>
          <a:noFill/>
          <a:ln>
            <a:noFill/>
          </a:ln>
        </p:spPr>
      </p:pic>
      <p:sp>
        <p:nvSpPr>
          <p:cNvPr id="747" name="Google Shape;747;p21"/>
          <p:cNvSpPr/>
          <p:nvPr/>
        </p:nvSpPr>
        <p:spPr>
          <a:xfrm>
            <a:off x="8227125"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8" name="Google Shape;748;p21"/>
          <p:cNvPicPr preferRelativeResize="0"/>
          <p:nvPr/>
        </p:nvPicPr>
        <p:blipFill rotWithShape="1">
          <a:blip r:embed="rId8">
            <a:alphaModFix/>
          </a:blip>
          <a:srcRect b="0" l="0" r="0" t="0"/>
          <a:stretch/>
        </p:blipFill>
        <p:spPr>
          <a:xfrm>
            <a:off x="8263000" y="234463"/>
            <a:ext cx="228225" cy="216814"/>
          </a:xfrm>
          <a:prstGeom prst="rect">
            <a:avLst/>
          </a:prstGeom>
          <a:noFill/>
          <a:ln>
            <a:noFill/>
          </a:ln>
        </p:spPr>
      </p:pic>
      <p:sp>
        <p:nvSpPr>
          <p:cNvPr id="749" name="Google Shape;749;p21"/>
          <p:cNvSpPr/>
          <p:nvPr/>
        </p:nvSpPr>
        <p:spPr>
          <a:xfrm flipH="1" rot="10800000">
            <a:off x="302850" y="790590"/>
            <a:ext cx="8538300" cy="63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50" name="Google Shape;750;p21"/>
          <p:cNvSpPr txBox="1"/>
          <p:nvPr>
            <p:ph type="ctrTitle"/>
          </p:nvPr>
        </p:nvSpPr>
        <p:spPr>
          <a:xfrm>
            <a:off x="302850" y="823900"/>
            <a:ext cx="3184800" cy="554100"/>
          </a:xfrm>
          <a:prstGeom prst="rect">
            <a:avLst/>
          </a:prstGeom>
          <a:noFill/>
          <a:ln>
            <a:noFill/>
          </a:ln>
        </p:spPr>
        <p:txBody>
          <a:bodyPr anchorCtr="0" anchor="b" bIns="91425" lIns="91425" spcFirstLastPara="1" rIns="91425" wrap="square" tIns="91425">
            <a:spAutoFit/>
          </a:bodyPr>
          <a:lstStyle/>
          <a:p>
            <a:pPr indent="0" lvl="0" marL="0" rtl="0" algn="ctr">
              <a:lnSpc>
                <a:spcPct val="115000"/>
              </a:lnSpc>
              <a:spcBef>
                <a:spcPts val="0"/>
              </a:spcBef>
              <a:spcAft>
                <a:spcPts val="0"/>
              </a:spcAft>
              <a:buSzPts val="5200"/>
              <a:buNone/>
            </a:pPr>
            <a:r>
              <a:rPr b="1" lang="en" sz="2400">
                <a:solidFill>
                  <a:srgbClr val="FFFFFF"/>
                </a:solidFill>
                <a:latin typeface="Roboto"/>
                <a:ea typeface="Roboto"/>
                <a:cs typeface="Roboto"/>
                <a:sym typeface="Roboto"/>
              </a:rPr>
              <a:t>Solar Energy</a:t>
            </a:r>
            <a:endParaRPr b="1" sz="2400">
              <a:solidFill>
                <a:srgbClr val="FFFFFF"/>
              </a:solidFill>
              <a:latin typeface="Roboto"/>
              <a:ea typeface="Roboto"/>
              <a:cs typeface="Roboto"/>
              <a:sym typeface="Roboto"/>
            </a:endParaRPr>
          </a:p>
        </p:txBody>
      </p:sp>
      <p:sp>
        <p:nvSpPr>
          <p:cNvPr id="751" name="Google Shape;751;p21"/>
          <p:cNvSpPr/>
          <p:nvPr/>
        </p:nvSpPr>
        <p:spPr>
          <a:xfrm>
            <a:off x="5647125" y="1036875"/>
            <a:ext cx="3150300" cy="3999600"/>
          </a:xfrm>
          <a:prstGeom prst="rect">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21"/>
          <p:cNvSpPr txBox="1"/>
          <p:nvPr>
            <p:ph type="ctrTitle"/>
          </p:nvPr>
        </p:nvSpPr>
        <p:spPr>
          <a:xfrm>
            <a:off x="5827425" y="1028750"/>
            <a:ext cx="2789700" cy="461700"/>
          </a:xfrm>
          <a:prstGeom prst="rect">
            <a:avLst/>
          </a:prstGeom>
          <a:noFill/>
          <a:ln>
            <a:noFill/>
          </a:ln>
        </p:spPr>
        <p:txBody>
          <a:bodyPr anchorCtr="0" anchor="b" bIns="91425" lIns="91425" spcFirstLastPara="1" rIns="91425" wrap="square" tIns="91425">
            <a:spAutoFit/>
          </a:bodyPr>
          <a:lstStyle/>
          <a:p>
            <a:pPr indent="0" lvl="0" marL="0" rtl="0" algn="ctr">
              <a:lnSpc>
                <a:spcPct val="115000"/>
              </a:lnSpc>
              <a:spcBef>
                <a:spcPts val="0"/>
              </a:spcBef>
              <a:spcAft>
                <a:spcPts val="0"/>
              </a:spcAft>
              <a:buSzPts val="5200"/>
              <a:buNone/>
            </a:pPr>
            <a:r>
              <a:rPr b="1" lang="en" sz="1800">
                <a:solidFill>
                  <a:schemeClr val="lt1"/>
                </a:solidFill>
                <a:latin typeface="Roboto"/>
                <a:ea typeface="Roboto"/>
                <a:cs typeface="Roboto"/>
                <a:sym typeface="Roboto"/>
              </a:rPr>
              <a:t>So Simple</a:t>
            </a:r>
            <a:endParaRPr b="1" sz="1800">
              <a:solidFill>
                <a:schemeClr val="lt1"/>
              </a:solidFill>
              <a:latin typeface="Roboto"/>
              <a:ea typeface="Roboto"/>
              <a:cs typeface="Roboto"/>
              <a:sym typeface="Roboto"/>
            </a:endParaRPr>
          </a:p>
        </p:txBody>
      </p:sp>
      <p:sp>
        <p:nvSpPr>
          <p:cNvPr id="753" name="Google Shape;753;p21"/>
          <p:cNvSpPr txBox="1"/>
          <p:nvPr/>
        </p:nvSpPr>
        <p:spPr>
          <a:xfrm>
            <a:off x="5909800" y="1566125"/>
            <a:ext cx="2617200" cy="3132900"/>
          </a:xfrm>
          <a:prstGeom prst="rect">
            <a:avLst/>
          </a:prstGeom>
          <a:noFill/>
          <a:ln>
            <a:noFill/>
          </a:ln>
        </p:spPr>
        <p:txBody>
          <a:bodyPr anchorCtr="0" anchor="t" bIns="91425" lIns="91425" spcFirstLastPara="1" rIns="91425" wrap="square" tIns="91425">
            <a:spAutoFit/>
          </a:bodyPr>
          <a:lstStyle/>
          <a:p>
            <a:pPr indent="0" lvl="0" marL="0" marR="12700" rtl="0" algn="l">
              <a:lnSpc>
                <a:spcPct val="101000"/>
              </a:lnSpc>
              <a:spcBef>
                <a:spcPts val="10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It’s local!</a:t>
            </a:r>
            <a:endParaRPr b="0" i="0" sz="1400" u="none" cap="none" strike="noStrike">
              <a:solidFill>
                <a:srgbClr val="FFFFFF"/>
              </a:solidFill>
              <a:latin typeface="Calibri"/>
              <a:ea typeface="Calibri"/>
              <a:cs typeface="Calibri"/>
              <a:sym typeface="Calibri"/>
            </a:endParaRPr>
          </a:p>
          <a:p>
            <a:pPr indent="0" lvl="0" marL="12700" marR="12700" rtl="0" algn="l">
              <a:lnSpc>
                <a:spcPct val="101000"/>
              </a:lnSpc>
              <a:spcBef>
                <a:spcPts val="10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Solar means easy, clean, power! Solar means saving money.</a:t>
            </a:r>
            <a:endParaRPr b="1" i="0" sz="1400" u="none" cap="none" strike="noStrike">
              <a:solidFill>
                <a:srgbClr val="FFFFFF"/>
              </a:solidFill>
              <a:latin typeface="Arial"/>
              <a:ea typeface="Arial"/>
              <a:cs typeface="Arial"/>
              <a:sym typeface="Arial"/>
            </a:endParaRPr>
          </a:p>
          <a:p>
            <a:pPr indent="0" lvl="0" marL="12700" marR="12700" rtl="0" algn="l">
              <a:lnSpc>
                <a:spcPct val="101000"/>
              </a:lnSpc>
              <a:spcBef>
                <a:spcPts val="100"/>
              </a:spcBef>
              <a:spcAft>
                <a:spcPts val="0"/>
              </a:spcAft>
              <a:buClr>
                <a:srgbClr val="000000"/>
              </a:buClr>
              <a:buSzPts val="1200"/>
              <a:buFont typeface="Arial"/>
              <a:buNone/>
            </a:pPr>
            <a:r>
              <a:rPr b="0" i="0" lang="en" sz="1200" u="none" cap="none" strike="noStrike">
                <a:solidFill>
                  <a:srgbClr val="FFFFFF"/>
                </a:solidFill>
                <a:latin typeface="Arial"/>
                <a:ea typeface="Arial"/>
                <a:cs typeface="Arial"/>
                <a:sym typeface="Arial"/>
              </a:rPr>
              <a:t>You now can avoid the high fees and costs from utilities associated with dragging your power across the grid. </a:t>
            </a:r>
            <a:endParaRPr b="0" i="0" sz="1200" u="none" cap="none" strike="noStrike">
              <a:solidFill>
                <a:srgbClr val="FFFFFF"/>
              </a:solidFill>
              <a:latin typeface="Arial"/>
              <a:ea typeface="Arial"/>
              <a:cs typeface="Arial"/>
              <a:sym typeface="Arial"/>
            </a:endParaRPr>
          </a:p>
          <a:p>
            <a:pPr indent="0" lvl="0" marL="12700" marR="12700" rtl="0" algn="l">
              <a:lnSpc>
                <a:spcPct val="101000"/>
              </a:lnSpc>
              <a:spcBef>
                <a:spcPts val="100"/>
              </a:spcBef>
              <a:spcAft>
                <a:spcPts val="0"/>
              </a:spcAft>
              <a:buClr>
                <a:srgbClr val="000000"/>
              </a:buClr>
              <a:buSzPts val="1200"/>
              <a:buFont typeface="Arial"/>
              <a:buNone/>
            </a:pPr>
            <a:r>
              <a:rPr b="0" i="0" lang="en" sz="1200" u="none" cap="none" strike="noStrike">
                <a:solidFill>
                  <a:srgbClr val="FFFFFF"/>
                </a:solidFill>
                <a:latin typeface="Arial"/>
                <a:ea typeface="Arial"/>
                <a:cs typeface="Arial"/>
                <a:sym typeface="Arial"/>
              </a:rPr>
              <a:t>You pull your power straight from the roof and reap  all the benefits.</a:t>
            </a:r>
            <a:endParaRPr b="0" i="0" sz="1200" u="none" cap="none" strike="noStrike">
              <a:solidFill>
                <a:srgbClr val="FFFFFF"/>
              </a:solidFill>
              <a:latin typeface="Arial"/>
              <a:ea typeface="Arial"/>
              <a:cs typeface="Arial"/>
              <a:sym typeface="Arial"/>
            </a:endParaRPr>
          </a:p>
          <a:p>
            <a:pPr indent="0" lvl="0" marL="12700" marR="12700" rtl="0" algn="l">
              <a:lnSpc>
                <a:spcPct val="101000"/>
              </a:lnSpc>
              <a:spcBef>
                <a:spcPts val="100"/>
              </a:spcBef>
              <a:spcAft>
                <a:spcPts val="0"/>
              </a:spcAft>
              <a:buClr>
                <a:srgbClr val="000000"/>
              </a:buClr>
              <a:buSzPts val="1400"/>
              <a:buFont typeface="Arial"/>
              <a:buNone/>
            </a:pPr>
            <a:r>
              <a:t/>
            </a:r>
            <a:endParaRPr b="1" i="0" sz="1400" u="none" cap="none" strike="noStrike">
              <a:solidFill>
                <a:srgbClr val="FFFFFF"/>
              </a:solidFill>
              <a:latin typeface="Arial"/>
              <a:ea typeface="Arial"/>
              <a:cs typeface="Arial"/>
              <a:sym typeface="Arial"/>
            </a:endParaRPr>
          </a:p>
          <a:p>
            <a:pPr indent="0" lvl="0" marL="12700" marR="12700" rtl="0" algn="l">
              <a:lnSpc>
                <a:spcPct val="101000"/>
              </a:lnSpc>
              <a:spcBef>
                <a:spcPts val="100"/>
              </a:spcBef>
              <a:spcAft>
                <a:spcPts val="0"/>
              </a:spcAft>
              <a:buClr>
                <a:srgbClr val="000000"/>
              </a:buClr>
              <a:buSzPts val="1400"/>
              <a:buFont typeface="Arial"/>
              <a:buNone/>
            </a:pPr>
            <a:r>
              <a:t/>
            </a:r>
            <a:endParaRPr b="1" i="0" sz="1400" u="none" cap="none" strike="noStrike">
              <a:solidFill>
                <a:srgbClr val="FFFFFF"/>
              </a:solidFill>
              <a:latin typeface="Arial"/>
              <a:ea typeface="Arial"/>
              <a:cs typeface="Arial"/>
              <a:sym typeface="Arial"/>
            </a:endParaRPr>
          </a:p>
          <a:p>
            <a:pPr indent="0" lvl="0" marL="0" marR="12700" rtl="0" algn="l">
              <a:lnSpc>
                <a:spcPct val="101000"/>
              </a:lnSpc>
              <a:spcBef>
                <a:spcPts val="10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a:p>
            <a:pPr indent="0" lvl="0" marL="0" marR="12700" rtl="0" algn="l">
              <a:lnSpc>
                <a:spcPct val="101000"/>
              </a:lnSpc>
              <a:spcBef>
                <a:spcPts val="10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754" name="Google Shape;754;p21"/>
          <p:cNvSpPr/>
          <p:nvPr/>
        </p:nvSpPr>
        <p:spPr>
          <a:xfrm>
            <a:off x="8131863" y="4275525"/>
            <a:ext cx="490500" cy="490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21">
            <a:hlinkClick action="ppaction://hlinksldjump" r:id="rId9"/>
          </p:cNvPr>
          <p:cNvSpPr txBox="1"/>
          <p:nvPr>
            <p:ph type="ctrTitle"/>
          </p:nvPr>
        </p:nvSpPr>
        <p:spPr>
          <a:xfrm>
            <a:off x="8026725" y="4289925"/>
            <a:ext cx="700800" cy="461700"/>
          </a:xfrm>
          <a:prstGeom prst="rect">
            <a:avLst/>
          </a:prstGeom>
          <a:noFill/>
          <a:ln>
            <a:noFill/>
          </a:ln>
        </p:spPr>
        <p:txBody>
          <a:bodyPr anchorCtr="0" anchor="b" bIns="91425" lIns="91425" spcFirstLastPara="1" rIns="91425" wrap="square" tIns="91425">
            <a:spAutoFit/>
          </a:bodyPr>
          <a:lstStyle/>
          <a:p>
            <a:pPr indent="0" lvl="0" marL="0" rtl="0" algn="ctr">
              <a:lnSpc>
                <a:spcPct val="115000"/>
              </a:lnSpc>
              <a:spcBef>
                <a:spcPts val="0"/>
              </a:spcBef>
              <a:spcAft>
                <a:spcPts val="0"/>
              </a:spcAft>
              <a:buSzPts val="5200"/>
              <a:buNone/>
            </a:pPr>
            <a:r>
              <a:rPr b="1" lang="en" sz="1800">
                <a:solidFill>
                  <a:srgbClr val="231F20"/>
                </a:solidFill>
                <a:latin typeface="Roboto"/>
                <a:ea typeface="Roboto"/>
                <a:cs typeface="Roboto"/>
                <a:sym typeface="Roboto"/>
              </a:rPr>
              <a:t>&gt;</a:t>
            </a:r>
            <a:endParaRPr b="1" sz="1800">
              <a:solidFill>
                <a:srgbClr val="231F20"/>
              </a:solidFill>
              <a:latin typeface="Roboto"/>
              <a:ea typeface="Roboto"/>
              <a:cs typeface="Roboto"/>
              <a:sym typeface="Roboto"/>
            </a:endParaRPr>
          </a:p>
        </p:txBody>
      </p:sp>
      <p:sp>
        <p:nvSpPr>
          <p:cNvPr id="756" name="Google Shape;756;p21"/>
          <p:cNvSpPr/>
          <p:nvPr/>
        </p:nvSpPr>
        <p:spPr>
          <a:xfrm>
            <a:off x="7342025" y="4275525"/>
            <a:ext cx="490500" cy="490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21">
            <a:hlinkClick action="ppaction://hlinksldjump" r:id="rId10"/>
          </p:cNvPr>
          <p:cNvSpPr txBox="1"/>
          <p:nvPr>
            <p:ph type="ctrTitle"/>
          </p:nvPr>
        </p:nvSpPr>
        <p:spPr>
          <a:xfrm>
            <a:off x="7306475" y="4289925"/>
            <a:ext cx="525900" cy="461700"/>
          </a:xfrm>
          <a:prstGeom prst="rect">
            <a:avLst/>
          </a:prstGeom>
          <a:noFill/>
          <a:ln>
            <a:noFill/>
          </a:ln>
        </p:spPr>
        <p:txBody>
          <a:bodyPr anchorCtr="0" anchor="b" bIns="91425" lIns="91425" spcFirstLastPara="1" rIns="91425" wrap="square" tIns="91425">
            <a:spAutoFit/>
          </a:bodyPr>
          <a:lstStyle/>
          <a:p>
            <a:pPr indent="0" lvl="0" marL="0" rtl="0" algn="ctr">
              <a:lnSpc>
                <a:spcPct val="115000"/>
              </a:lnSpc>
              <a:spcBef>
                <a:spcPts val="0"/>
              </a:spcBef>
              <a:spcAft>
                <a:spcPts val="0"/>
              </a:spcAft>
              <a:buSzPts val="5200"/>
              <a:buNone/>
            </a:pPr>
            <a:r>
              <a:rPr b="1" lang="en" sz="1800">
                <a:solidFill>
                  <a:srgbClr val="231F20"/>
                </a:solidFill>
                <a:latin typeface="Roboto"/>
                <a:ea typeface="Roboto"/>
                <a:cs typeface="Roboto"/>
                <a:sym typeface="Roboto"/>
              </a:rPr>
              <a:t>&lt;</a:t>
            </a:r>
            <a:endParaRPr b="1" sz="1800">
              <a:solidFill>
                <a:srgbClr val="231F20"/>
              </a:solidFill>
              <a:latin typeface="Roboto"/>
              <a:ea typeface="Roboto"/>
              <a:cs typeface="Roboto"/>
              <a:sym typeface="Roboto"/>
            </a:endParaRPr>
          </a:p>
        </p:txBody>
      </p:sp>
      <p:grpSp>
        <p:nvGrpSpPr>
          <p:cNvPr id="758" name="Google Shape;758;p21"/>
          <p:cNvGrpSpPr/>
          <p:nvPr/>
        </p:nvGrpSpPr>
        <p:grpSpPr>
          <a:xfrm>
            <a:off x="3860675" y="3733800"/>
            <a:ext cx="2439300" cy="1114500"/>
            <a:chOff x="3860675" y="3733800"/>
            <a:chExt cx="2439300" cy="1114500"/>
          </a:xfrm>
        </p:grpSpPr>
        <p:sp>
          <p:nvSpPr>
            <p:cNvPr id="759" name="Google Shape;759;p21"/>
            <p:cNvSpPr/>
            <p:nvPr/>
          </p:nvSpPr>
          <p:spPr>
            <a:xfrm>
              <a:off x="3860675" y="3733800"/>
              <a:ext cx="2439300" cy="1114500"/>
            </a:xfrm>
            <a:prstGeom prst="rect">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21"/>
            <p:cNvSpPr txBox="1"/>
            <p:nvPr/>
          </p:nvSpPr>
          <p:spPr>
            <a:xfrm>
              <a:off x="4082525" y="4071200"/>
              <a:ext cx="2106600" cy="603900"/>
            </a:xfrm>
            <a:prstGeom prst="rect">
              <a:avLst/>
            </a:prstGeom>
            <a:noFill/>
            <a:ln>
              <a:noFill/>
            </a:ln>
          </p:spPr>
          <p:txBody>
            <a:bodyPr anchorCtr="0" anchor="t" bIns="91425" lIns="91425" spcFirstLastPara="1" rIns="91425" wrap="square" tIns="91425">
              <a:spAutoFit/>
            </a:bodyPr>
            <a:lstStyle/>
            <a:p>
              <a:pPr indent="0" lvl="0" marL="0" marR="12700" rtl="0" algn="l">
                <a:lnSpc>
                  <a:spcPct val="140000"/>
                </a:lnSpc>
                <a:spcBef>
                  <a:spcPts val="10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Solar Bill</a:t>
              </a:r>
              <a:endParaRPr b="0" i="0" sz="1100" u="none" cap="none" strike="noStrike">
                <a:solidFill>
                  <a:srgbClr val="FFFFFF"/>
                </a:solidFill>
                <a:latin typeface="Roboto"/>
                <a:ea typeface="Roboto"/>
                <a:cs typeface="Roboto"/>
                <a:sym typeface="Roboto"/>
              </a:endParaRPr>
            </a:p>
            <a:p>
              <a:pPr indent="0" lvl="0" marL="0" marR="12700" rtl="0" algn="l">
                <a:lnSpc>
                  <a:spcPct val="140000"/>
                </a:lnSpc>
                <a:spcBef>
                  <a:spcPts val="10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Grid Connection Charge</a:t>
              </a:r>
              <a:endParaRPr b="0" i="0" sz="1100" u="none" cap="none" strike="noStrike">
                <a:solidFill>
                  <a:srgbClr val="FFFFFF"/>
                </a:solidFill>
                <a:latin typeface="Roboto"/>
                <a:ea typeface="Roboto"/>
                <a:cs typeface="Roboto"/>
                <a:sym typeface="Roboto"/>
              </a:endParaRPr>
            </a:p>
          </p:txBody>
        </p:sp>
        <p:sp>
          <p:nvSpPr>
            <p:cNvPr id="761" name="Google Shape;761;p21"/>
            <p:cNvSpPr txBox="1"/>
            <p:nvPr/>
          </p:nvSpPr>
          <p:spPr>
            <a:xfrm>
              <a:off x="4082525" y="3733800"/>
              <a:ext cx="1995600" cy="384900"/>
            </a:xfrm>
            <a:prstGeom prst="rect">
              <a:avLst/>
            </a:prstGeom>
            <a:noFill/>
            <a:ln>
              <a:noFill/>
            </a:ln>
          </p:spPr>
          <p:txBody>
            <a:bodyPr anchorCtr="0" anchor="t" bIns="91425" lIns="91425" spcFirstLastPara="1" rIns="91425" wrap="square" tIns="91425">
              <a:spAutoFit/>
            </a:bodyPr>
            <a:lstStyle/>
            <a:p>
              <a:pPr indent="0" lvl="0" marL="0" marR="12700" rtl="0" algn="l">
                <a:lnSpc>
                  <a:spcPct val="150000"/>
                </a:lnSpc>
                <a:spcBef>
                  <a:spcPts val="100"/>
                </a:spcBef>
                <a:spcAft>
                  <a:spcPts val="0"/>
                </a:spcAft>
                <a:buClr>
                  <a:srgbClr val="000000"/>
                </a:buClr>
                <a:buSzPts val="1300"/>
                <a:buFont typeface="Arial"/>
                <a:buNone/>
              </a:pPr>
              <a:r>
                <a:rPr b="1" i="0" lang="en" sz="1300" u="none" cap="none" strike="noStrike">
                  <a:solidFill>
                    <a:srgbClr val="FFFFFF"/>
                  </a:solidFill>
                  <a:latin typeface="Roboto"/>
                  <a:ea typeface="Roboto"/>
                  <a:cs typeface="Roboto"/>
                  <a:sym typeface="Roboto"/>
                </a:rPr>
                <a:t>Solar Breakdown</a:t>
              </a:r>
              <a:endParaRPr b="1" i="0" sz="1300" u="none" cap="none" strike="noStrike">
                <a:solidFill>
                  <a:srgbClr val="FFFFFF"/>
                </a:solidFill>
                <a:latin typeface="Roboto"/>
                <a:ea typeface="Roboto"/>
                <a:cs typeface="Roboto"/>
                <a:sym typeface="Roboto"/>
              </a:endParaRPr>
            </a:p>
          </p:txBody>
        </p:sp>
      </p:grpSp>
      <p:pic>
        <p:nvPicPr>
          <p:cNvPr id="762" name="Google Shape;762;p21"/>
          <p:cNvPicPr preferRelativeResize="0"/>
          <p:nvPr/>
        </p:nvPicPr>
        <p:blipFill rotWithShape="1">
          <a:blip r:embed="rId11">
            <a:alphaModFix/>
          </a:blip>
          <a:srcRect b="0" l="0" r="0" t="0"/>
          <a:stretch/>
        </p:blipFill>
        <p:spPr>
          <a:xfrm>
            <a:off x="180975" y="2895300"/>
            <a:ext cx="3949391" cy="2208100"/>
          </a:xfrm>
          <a:prstGeom prst="rect">
            <a:avLst/>
          </a:prstGeom>
          <a:noFill/>
          <a:ln>
            <a:noFill/>
          </a:ln>
        </p:spPr>
      </p:pic>
      <p:grpSp>
        <p:nvGrpSpPr>
          <p:cNvPr id="763" name="Google Shape;763;p21"/>
          <p:cNvGrpSpPr/>
          <p:nvPr/>
        </p:nvGrpSpPr>
        <p:grpSpPr>
          <a:xfrm>
            <a:off x="721450" y="2971639"/>
            <a:ext cx="2439300" cy="1318284"/>
            <a:chOff x="721450" y="2971639"/>
            <a:chExt cx="2439300" cy="1318284"/>
          </a:xfrm>
        </p:grpSpPr>
        <p:sp>
          <p:nvSpPr>
            <p:cNvPr id="764" name="Google Shape;764;p21"/>
            <p:cNvSpPr/>
            <p:nvPr/>
          </p:nvSpPr>
          <p:spPr>
            <a:xfrm>
              <a:off x="721450" y="3052423"/>
              <a:ext cx="2439300" cy="1237500"/>
            </a:xfrm>
            <a:prstGeom prst="rect">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21"/>
            <p:cNvSpPr txBox="1"/>
            <p:nvPr/>
          </p:nvSpPr>
          <p:spPr>
            <a:xfrm>
              <a:off x="921785" y="3336025"/>
              <a:ext cx="2106600" cy="831992"/>
            </a:xfrm>
            <a:prstGeom prst="rect">
              <a:avLst/>
            </a:prstGeom>
            <a:noFill/>
            <a:ln>
              <a:noFill/>
            </a:ln>
          </p:spPr>
          <p:txBody>
            <a:bodyPr anchorCtr="0" anchor="t" bIns="91425" lIns="91425" spcFirstLastPara="1" rIns="91425" wrap="square" tIns="91425">
              <a:spAutoFit/>
            </a:bodyPr>
            <a:lstStyle/>
            <a:p>
              <a:pPr indent="0" lvl="0" marL="0" marR="12700" rtl="0" algn="l">
                <a:lnSpc>
                  <a:spcPct val="101000"/>
                </a:lnSpc>
                <a:spcBef>
                  <a:spcPts val="100"/>
                </a:spcBef>
                <a:spcAft>
                  <a:spcPts val="0"/>
                </a:spcAft>
                <a:buClr>
                  <a:srgbClr val="000000"/>
                </a:buClr>
                <a:buSzPts val="1000"/>
                <a:buFont typeface="Arial"/>
                <a:buNone/>
              </a:pPr>
              <a:r>
                <a:rPr b="0" i="0" lang="en" sz="1000" u="none" cap="none" strike="noStrike">
                  <a:solidFill>
                    <a:schemeClr val="lt1"/>
                  </a:solidFill>
                  <a:latin typeface="Roboto"/>
                  <a:ea typeface="Roboto"/>
                  <a:cs typeface="Roboto"/>
                  <a:sym typeface="Roboto"/>
                </a:rPr>
                <a:t>It captures the direct current and converts it into alternating current </a:t>
              </a:r>
              <a:endParaRPr/>
            </a:p>
            <a:p>
              <a:pPr indent="0" lvl="0" marL="0" marR="12700" rtl="0" algn="l">
                <a:lnSpc>
                  <a:spcPct val="101000"/>
                </a:lnSpc>
                <a:spcBef>
                  <a:spcPts val="100"/>
                </a:spcBef>
                <a:spcAft>
                  <a:spcPts val="0"/>
                </a:spcAft>
                <a:buClr>
                  <a:srgbClr val="000000"/>
                </a:buClr>
                <a:buSzPts val="1000"/>
                <a:buFont typeface="Arial"/>
                <a:buNone/>
              </a:pPr>
              <a:r>
                <a:rPr b="0" i="0" lang="en" sz="1000" u="none" cap="none" strike="noStrike">
                  <a:solidFill>
                    <a:schemeClr val="lt1"/>
                  </a:solidFill>
                  <a:latin typeface="Roboto"/>
                  <a:ea typeface="Roboto"/>
                  <a:cs typeface="Roboto"/>
                  <a:sym typeface="Roboto"/>
                </a:rPr>
                <a:t>which is the type of electrical current we use in our homes.</a:t>
              </a:r>
              <a:endParaRPr b="0" i="0" sz="1000" u="none" cap="none" strike="noStrike">
                <a:solidFill>
                  <a:schemeClr val="lt1"/>
                </a:solidFill>
                <a:latin typeface="Roboto"/>
                <a:ea typeface="Roboto"/>
                <a:cs typeface="Roboto"/>
                <a:sym typeface="Roboto"/>
              </a:endParaRPr>
            </a:p>
          </p:txBody>
        </p:sp>
        <p:sp>
          <p:nvSpPr>
            <p:cNvPr id="766" name="Google Shape;766;p21"/>
            <p:cNvSpPr txBox="1"/>
            <p:nvPr/>
          </p:nvSpPr>
          <p:spPr>
            <a:xfrm>
              <a:off x="932542" y="2971639"/>
              <a:ext cx="1995600" cy="497542"/>
            </a:xfrm>
            <a:prstGeom prst="rect">
              <a:avLst/>
            </a:prstGeom>
            <a:noFill/>
            <a:ln>
              <a:noFill/>
            </a:ln>
          </p:spPr>
          <p:txBody>
            <a:bodyPr anchorCtr="0" anchor="t" bIns="91425" lIns="91425" spcFirstLastPara="1" rIns="91425" wrap="square" tIns="91425">
              <a:spAutoFit/>
            </a:bodyPr>
            <a:lstStyle/>
            <a:p>
              <a:pPr indent="0" lvl="0" marL="0" marR="12700" rtl="0" algn="l">
                <a:lnSpc>
                  <a:spcPct val="150000"/>
                </a:lnSpc>
                <a:spcBef>
                  <a:spcPts val="100"/>
                </a:spcBef>
                <a:spcAft>
                  <a:spcPts val="0"/>
                </a:spcAft>
                <a:buClr>
                  <a:srgbClr val="000000"/>
                </a:buClr>
                <a:buSzPts val="1300"/>
                <a:buFont typeface="Arial"/>
                <a:buNone/>
              </a:pPr>
              <a:r>
                <a:rPr b="1" i="0" lang="en" sz="1300" u="none" cap="none" strike="noStrike">
                  <a:solidFill>
                    <a:schemeClr val="lt1"/>
                  </a:solidFill>
                  <a:latin typeface="Roboto"/>
                  <a:ea typeface="Roboto"/>
                  <a:cs typeface="Roboto"/>
                  <a:sym typeface="Roboto"/>
                </a:rPr>
                <a:t>Inverter</a:t>
              </a:r>
              <a:endParaRPr b="1" i="0" sz="1300" u="none" cap="none" strike="noStrike">
                <a:solidFill>
                  <a:schemeClr val="lt1"/>
                </a:solidFill>
                <a:latin typeface="Roboto"/>
                <a:ea typeface="Roboto"/>
                <a:cs typeface="Roboto"/>
                <a:sym typeface="Roboto"/>
              </a:endParaRPr>
            </a:p>
          </p:txBody>
        </p:sp>
      </p:grpSp>
      <p:pic>
        <p:nvPicPr>
          <p:cNvPr id="767" name="Google Shape;767;p21"/>
          <p:cNvPicPr preferRelativeResize="0"/>
          <p:nvPr/>
        </p:nvPicPr>
        <p:blipFill rotWithShape="1">
          <a:blip r:embed="rId12">
            <a:alphaModFix/>
          </a:blip>
          <a:srcRect b="0" l="0" r="0" t="0"/>
          <a:stretch/>
        </p:blipFill>
        <p:spPr>
          <a:xfrm>
            <a:off x="1320297" y="268787"/>
            <a:ext cx="145456" cy="148167"/>
          </a:xfrm>
          <a:prstGeom prst="rect">
            <a:avLst/>
          </a:prstGeom>
          <a:noFill/>
          <a:ln>
            <a:noFill/>
          </a:ln>
        </p:spPr>
      </p:pic>
      <p:sp>
        <p:nvSpPr>
          <p:cNvPr id="768" name="Google Shape;768;p21">
            <a:hlinkClick action="ppaction://hlinksldjump" r:id="rId13"/>
          </p:cNvPr>
          <p:cNvSpPr txBox="1"/>
          <p:nvPr/>
        </p:nvSpPr>
        <p:spPr>
          <a:xfrm>
            <a:off x="1087625" y="492875"/>
            <a:ext cx="61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Us?</a:t>
            </a:r>
            <a:endParaRPr b="0" i="0" sz="800" u="none" cap="none" strike="noStrike">
              <a:solidFill>
                <a:srgbClr val="000000"/>
              </a:solidFill>
              <a:latin typeface="Roboto"/>
              <a:ea typeface="Roboto"/>
              <a:cs typeface="Roboto"/>
              <a:sym typeface="Roboto"/>
            </a:endParaRPr>
          </a:p>
        </p:txBody>
      </p:sp>
      <p:sp>
        <p:nvSpPr>
          <p:cNvPr id="769" name="Google Shape;769;p21">
            <a:hlinkClick action="ppaction://hlinksldjump" r:id="rId14"/>
          </p:cNvPr>
          <p:cNvSpPr txBox="1"/>
          <p:nvPr/>
        </p:nvSpPr>
        <p:spPr>
          <a:xfrm>
            <a:off x="220838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Discovery</a:t>
            </a:r>
            <a:endParaRPr b="0" i="0" sz="800" u="none" cap="none" strike="noStrike">
              <a:solidFill>
                <a:srgbClr val="000000"/>
              </a:solidFill>
              <a:latin typeface="Roboto"/>
              <a:ea typeface="Roboto"/>
              <a:cs typeface="Roboto"/>
              <a:sym typeface="Roboto"/>
            </a:endParaRPr>
          </a:p>
        </p:txBody>
      </p:sp>
      <p:sp>
        <p:nvSpPr>
          <p:cNvPr id="770" name="Google Shape;770;p21">
            <a:hlinkClick action="ppaction://hlinksldjump" r:id="rId15"/>
          </p:cNvPr>
          <p:cNvSpPr txBox="1"/>
          <p:nvPr/>
        </p:nvSpPr>
        <p:spPr>
          <a:xfrm>
            <a:off x="337003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Solar?</a:t>
            </a:r>
            <a:endParaRPr b="0" i="0" sz="800" u="none" cap="none" strike="noStrike">
              <a:solidFill>
                <a:srgbClr val="000000"/>
              </a:solidFill>
              <a:latin typeface="Roboto"/>
              <a:ea typeface="Roboto"/>
              <a:cs typeface="Roboto"/>
              <a:sym typeface="Roboto"/>
            </a:endParaRPr>
          </a:p>
        </p:txBody>
      </p:sp>
      <p:sp>
        <p:nvSpPr>
          <p:cNvPr id="771" name="Google Shape;771;p21">
            <a:hlinkClick action="ppaction://hlinksldjump" r:id="rId16"/>
          </p:cNvPr>
          <p:cNvSpPr txBox="1"/>
          <p:nvPr/>
        </p:nvSpPr>
        <p:spPr>
          <a:xfrm>
            <a:off x="4567163" y="492875"/>
            <a:ext cx="770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Us vs Them</a:t>
            </a:r>
            <a:endParaRPr b="0" i="0" sz="800" u="none" cap="none" strike="noStrike">
              <a:solidFill>
                <a:srgbClr val="000000"/>
              </a:solidFill>
              <a:latin typeface="Roboto"/>
              <a:ea typeface="Roboto"/>
              <a:cs typeface="Roboto"/>
              <a:sym typeface="Roboto"/>
            </a:endParaRPr>
          </a:p>
        </p:txBody>
      </p:sp>
      <p:sp>
        <p:nvSpPr>
          <p:cNvPr id="772" name="Google Shape;772;p21">
            <a:hlinkClick action="ppaction://hlinksldjump" r:id="rId17"/>
          </p:cNvPr>
          <p:cNvSpPr txBox="1"/>
          <p:nvPr/>
        </p:nvSpPr>
        <p:spPr>
          <a:xfrm>
            <a:off x="5909788" y="492875"/>
            <a:ext cx="490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FAQ</a:t>
            </a:r>
            <a:endParaRPr b="0" i="0" sz="800" u="none" cap="none" strike="noStrike">
              <a:solidFill>
                <a:srgbClr val="000000"/>
              </a:solidFill>
              <a:latin typeface="Roboto"/>
              <a:ea typeface="Roboto"/>
              <a:cs typeface="Roboto"/>
              <a:sym typeface="Roboto"/>
            </a:endParaRPr>
          </a:p>
        </p:txBody>
      </p:sp>
      <p:sp>
        <p:nvSpPr>
          <p:cNvPr id="773" name="Google Shape;773;p21">
            <a:hlinkClick action="ppaction://hlinksldjump" r:id="rId18"/>
          </p:cNvPr>
          <p:cNvSpPr txBox="1"/>
          <p:nvPr/>
        </p:nvSpPr>
        <p:spPr>
          <a:xfrm>
            <a:off x="6917463"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Next Steps</a:t>
            </a:r>
            <a:endParaRPr b="0" i="0" sz="800" u="none" cap="none" strike="noStrike">
              <a:solidFill>
                <a:srgbClr val="000000"/>
              </a:solidFill>
              <a:latin typeface="Roboto"/>
              <a:ea typeface="Roboto"/>
              <a:cs typeface="Roboto"/>
              <a:sym typeface="Roboto"/>
            </a:endParaRPr>
          </a:p>
        </p:txBody>
      </p:sp>
      <p:sp>
        <p:nvSpPr>
          <p:cNvPr id="774" name="Google Shape;774;p21">
            <a:hlinkClick action="ppaction://hlinksldjump" r:id="rId19"/>
          </p:cNvPr>
          <p:cNvSpPr txBox="1"/>
          <p:nvPr/>
        </p:nvSpPr>
        <p:spPr>
          <a:xfrm>
            <a:off x="8032475" y="492875"/>
            <a:ext cx="835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Your System</a:t>
            </a:r>
            <a:endParaRPr b="0" i="0" sz="800" u="none" cap="none" strike="noStrike">
              <a:solidFill>
                <a:srgbClr val="000000"/>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pic>
        <p:nvPicPr>
          <p:cNvPr id="779" name="Google Shape;779;p22"/>
          <p:cNvPicPr preferRelativeResize="0"/>
          <p:nvPr/>
        </p:nvPicPr>
        <p:blipFill rotWithShape="1">
          <a:blip r:embed="rId3">
            <a:alphaModFix/>
          </a:blip>
          <a:srcRect b="0" l="0" r="0" t="0"/>
          <a:stretch/>
        </p:blipFill>
        <p:spPr>
          <a:xfrm>
            <a:off x="0" y="492875"/>
            <a:ext cx="9144003" cy="4650625"/>
          </a:xfrm>
          <a:prstGeom prst="rect">
            <a:avLst/>
          </a:prstGeom>
          <a:noFill/>
          <a:ln>
            <a:noFill/>
          </a:ln>
        </p:spPr>
      </p:pic>
      <p:pic>
        <p:nvPicPr>
          <p:cNvPr id="780" name="Google Shape;780;p22"/>
          <p:cNvPicPr preferRelativeResize="0"/>
          <p:nvPr/>
        </p:nvPicPr>
        <p:blipFill rotWithShape="1">
          <a:blip r:embed="rId4">
            <a:alphaModFix/>
          </a:blip>
          <a:srcRect b="0" l="0" r="0" t="0"/>
          <a:stretch/>
        </p:blipFill>
        <p:spPr>
          <a:xfrm>
            <a:off x="249504" y="49450"/>
            <a:ext cx="695125" cy="695125"/>
          </a:xfrm>
          <a:prstGeom prst="rect">
            <a:avLst/>
          </a:prstGeom>
          <a:noFill/>
          <a:ln>
            <a:noFill/>
          </a:ln>
        </p:spPr>
      </p:pic>
      <p:sp>
        <p:nvSpPr>
          <p:cNvPr id="781" name="Google Shape;781;p22"/>
          <p:cNvSpPr/>
          <p:nvPr/>
        </p:nvSpPr>
        <p:spPr>
          <a:xfrm>
            <a:off x="1243025" y="192875"/>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22"/>
          <p:cNvSpPr/>
          <p:nvPr/>
        </p:nvSpPr>
        <p:spPr>
          <a:xfrm>
            <a:off x="2324238" y="192875"/>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83" name="Google Shape;783;p22"/>
          <p:cNvPicPr preferRelativeResize="0"/>
          <p:nvPr/>
        </p:nvPicPr>
        <p:blipFill rotWithShape="1">
          <a:blip r:embed="rId5">
            <a:alphaModFix/>
          </a:blip>
          <a:srcRect b="0" l="0" r="0" t="0"/>
          <a:stretch/>
        </p:blipFill>
        <p:spPr>
          <a:xfrm>
            <a:off x="2360137" y="228775"/>
            <a:ext cx="228200" cy="228200"/>
          </a:xfrm>
          <a:prstGeom prst="rect">
            <a:avLst/>
          </a:prstGeom>
          <a:noFill/>
          <a:ln>
            <a:noFill/>
          </a:ln>
        </p:spPr>
      </p:pic>
      <p:sp>
        <p:nvSpPr>
          <p:cNvPr id="784" name="Google Shape;784;p22"/>
          <p:cNvSpPr/>
          <p:nvPr/>
        </p:nvSpPr>
        <p:spPr>
          <a:xfrm>
            <a:off x="3560663" y="192863"/>
            <a:ext cx="300000" cy="300000"/>
          </a:xfrm>
          <a:prstGeom prst="ellipse">
            <a:avLst/>
          </a:prstGeom>
          <a:solidFill>
            <a:srgbClr val="99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85" name="Google Shape;785;p22"/>
          <p:cNvPicPr preferRelativeResize="0"/>
          <p:nvPr/>
        </p:nvPicPr>
        <p:blipFill rotWithShape="1">
          <a:blip r:embed="rId6">
            <a:alphaModFix/>
          </a:blip>
          <a:srcRect b="0" l="0" r="0" t="0"/>
          <a:stretch/>
        </p:blipFill>
        <p:spPr>
          <a:xfrm>
            <a:off x="3596563" y="243488"/>
            <a:ext cx="228200" cy="198755"/>
          </a:xfrm>
          <a:prstGeom prst="rect">
            <a:avLst/>
          </a:prstGeom>
          <a:noFill/>
          <a:ln>
            <a:noFill/>
          </a:ln>
        </p:spPr>
      </p:pic>
      <p:sp>
        <p:nvSpPr>
          <p:cNvPr id="786" name="Google Shape;786;p22"/>
          <p:cNvSpPr/>
          <p:nvPr/>
        </p:nvSpPr>
        <p:spPr>
          <a:xfrm>
            <a:off x="4757788"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22"/>
          <p:cNvSpPr txBox="1"/>
          <p:nvPr/>
        </p:nvSpPr>
        <p:spPr>
          <a:xfrm>
            <a:off x="4757788" y="135125"/>
            <a:ext cx="249475" cy="4154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788" name="Google Shape;788;p22"/>
          <p:cNvSpPr/>
          <p:nvPr/>
        </p:nvSpPr>
        <p:spPr>
          <a:xfrm>
            <a:off x="594501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22"/>
          <p:cNvSpPr txBox="1"/>
          <p:nvPr/>
        </p:nvSpPr>
        <p:spPr>
          <a:xfrm>
            <a:off x="5945013" y="135125"/>
            <a:ext cx="244112" cy="4154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790" name="Google Shape;790;p22"/>
          <p:cNvSpPr/>
          <p:nvPr/>
        </p:nvSpPr>
        <p:spPr>
          <a:xfrm>
            <a:off x="711211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91" name="Google Shape;791;p22"/>
          <p:cNvPicPr preferRelativeResize="0"/>
          <p:nvPr/>
        </p:nvPicPr>
        <p:blipFill rotWithShape="1">
          <a:blip r:embed="rId7">
            <a:alphaModFix/>
          </a:blip>
          <a:srcRect b="0" l="0" r="0" t="0"/>
          <a:stretch/>
        </p:blipFill>
        <p:spPr>
          <a:xfrm>
            <a:off x="7148013" y="239750"/>
            <a:ext cx="228200" cy="206258"/>
          </a:xfrm>
          <a:prstGeom prst="rect">
            <a:avLst/>
          </a:prstGeom>
          <a:noFill/>
          <a:ln>
            <a:noFill/>
          </a:ln>
        </p:spPr>
      </p:pic>
      <p:sp>
        <p:nvSpPr>
          <p:cNvPr id="792" name="Google Shape;792;p22"/>
          <p:cNvSpPr/>
          <p:nvPr/>
        </p:nvSpPr>
        <p:spPr>
          <a:xfrm>
            <a:off x="8227125"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93" name="Google Shape;793;p22"/>
          <p:cNvPicPr preferRelativeResize="0"/>
          <p:nvPr/>
        </p:nvPicPr>
        <p:blipFill rotWithShape="1">
          <a:blip r:embed="rId8">
            <a:alphaModFix/>
          </a:blip>
          <a:srcRect b="0" l="0" r="0" t="0"/>
          <a:stretch/>
        </p:blipFill>
        <p:spPr>
          <a:xfrm>
            <a:off x="8263000" y="234463"/>
            <a:ext cx="228225" cy="216814"/>
          </a:xfrm>
          <a:prstGeom prst="rect">
            <a:avLst/>
          </a:prstGeom>
          <a:noFill/>
          <a:ln>
            <a:noFill/>
          </a:ln>
        </p:spPr>
      </p:pic>
      <p:sp>
        <p:nvSpPr>
          <p:cNvPr id="794" name="Google Shape;794;p22"/>
          <p:cNvSpPr/>
          <p:nvPr/>
        </p:nvSpPr>
        <p:spPr>
          <a:xfrm flipH="1" rot="10800000">
            <a:off x="302850" y="790590"/>
            <a:ext cx="8538300" cy="63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95" name="Google Shape;795;p22"/>
          <p:cNvSpPr txBox="1"/>
          <p:nvPr>
            <p:ph type="ctrTitle"/>
          </p:nvPr>
        </p:nvSpPr>
        <p:spPr>
          <a:xfrm>
            <a:off x="302850" y="823900"/>
            <a:ext cx="3184800" cy="554100"/>
          </a:xfrm>
          <a:prstGeom prst="rect">
            <a:avLst/>
          </a:prstGeom>
          <a:noFill/>
          <a:ln>
            <a:noFill/>
          </a:ln>
        </p:spPr>
        <p:txBody>
          <a:bodyPr anchorCtr="0" anchor="b" bIns="91425" lIns="91425" spcFirstLastPara="1" rIns="91425" wrap="square" tIns="91425">
            <a:spAutoFit/>
          </a:bodyPr>
          <a:lstStyle/>
          <a:p>
            <a:pPr indent="0" lvl="0" marL="0" rtl="0" algn="ctr">
              <a:lnSpc>
                <a:spcPct val="115000"/>
              </a:lnSpc>
              <a:spcBef>
                <a:spcPts val="0"/>
              </a:spcBef>
              <a:spcAft>
                <a:spcPts val="0"/>
              </a:spcAft>
              <a:buSzPts val="5200"/>
              <a:buNone/>
            </a:pPr>
            <a:r>
              <a:rPr b="1" lang="en" sz="2400">
                <a:solidFill>
                  <a:srgbClr val="FFFFFF"/>
                </a:solidFill>
                <a:latin typeface="Roboto"/>
                <a:ea typeface="Roboto"/>
                <a:cs typeface="Roboto"/>
                <a:sym typeface="Roboto"/>
              </a:rPr>
              <a:t>Solar Energy</a:t>
            </a:r>
            <a:endParaRPr b="1" sz="2400">
              <a:solidFill>
                <a:srgbClr val="FFFFFF"/>
              </a:solidFill>
              <a:latin typeface="Roboto"/>
              <a:ea typeface="Roboto"/>
              <a:cs typeface="Roboto"/>
              <a:sym typeface="Roboto"/>
            </a:endParaRPr>
          </a:p>
        </p:txBody>
      </p:sp>
      <p:sp>
        <p:nvSpPr>
          <p:cNvPr id="796" name="Google Shape;796;p22"/>
          <p:cNvSpPr/>
          <p:nvPr/>
        </p:nvSpPr>
        <p:spPr>
          <a:xfrm>
            <a:off x="5647125" y="1036875"/>
            <a:ext cx="3150300" cy="3999600"/>
          </a:xfrm>
          <a:prstGeom prst="rect">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22"/>
          <p:cNvSpPr txBox="1"/>
          <p:nvPr>
            <p:ph type="ctrTitle"/>
          </p:nvPr>
        </p:nvSpPr>
        <p:spPr>
          <a:xfrm>
            <a:off x="5827425" y="1028750"/>
            <a:ext cx="2789700" cy="461700"/>
          </a:xfrm>
          <a:prstGeom prst="rect">
            <a:avLst/>
          </a:prstGeom>
          <a:noFill/>
          <a:ln>
            <a:noFill/>
          </a:ln>
        </p:spPr>
        <p:txBody>
          <a:bodyPr anchorCtr="0" anchor="b" bIns="91425" lIns="91425" spcFirstLastPara="1" rIns="91425" wrap="square" tIns="91425">
            <a:spAutoFit/>
          </a:bodyPr>
          <a:lstStyle/>
          <a:p>
            <a:pPr indent="0" lvl="0" marL="0" rtl="0" algn="ctr">
              <a:lnSpc>
                <a:spcPct val="115000"/>
              </a:lnSpc>
              <a:spcBef>
                <a:spcPts val="0"/>
              </a:spcBef>
              <a:spcAft>
                <a:spcPts val="0"/>
              </a:spcAft>
              <a:buSzPts val="5200"/>
              <a:buNone/>
            </a:pPr>
            <a:r>
              <a:rPr b="1" lang="en" sz="1800">
                <a:solidFill>
                  <a:schemeClr val="lt1"/>
                </a:solidFill>
                <a:latin typeface="Roboto"/>
                <a:ea typeface="Roboto"/>
                <a:cs typeface="Roboto"/>
                <a:sym typeface="Roboto"/>
              </a:rPr>
              <a:t>So Simple</a:t>
            </a:r>
            <a:endParaRPr b="1" sz="1800">
              <a:solidFill>
                <a:schemeClr val="lt1"/>
              </a:solidFill>
              <a:latin typeface="Roboto"/>
              <a:ea typeface="Roboto"/>
              <a:cs typeface="Roboto"/>
              <a:sym typeface="Roboto"/>
            </a:endParaRPr>
          </a:p>
        </p:txBody>
      </p:sp>
      <p:sp>
        <p:nvSpPr>
          <p:cNvPr id="798" name="Google Shape;798;p22"/>
          <p:cNvSpPr txBox="1"/>
          <p:nvPr/>
        </p:nvSpPr>
        <p:spPr>
          <a:xfrm>
            <a:off x="5909800" y="1566125"/>
            <a:ext cx="2617200" cy="3132900"/>
          </a:xfrm>
          <a:prstGeom prst="rect">
            <a:avLst/>
          </a:prstGeom>
          <a:noFill/>
          <a:ln>
            <a:noFill/>
          </a:ln>
        </p:spPr>
        <p:txBody>
          <a:bodyPr anchorCtr="0" anchor="t" bIns="91425" lIns="91425" spcFirstLastPara="1" rIns="91425" wrap="square" tIns="91425">
            <a:spAutoFit/>
          </a:bodyPr>
          <a:lstStyle/>
          <a:p>
            <a:pPr indent="0" lvl="0" marL="0" marR="12700" rtl="0" algn="l">
              <a:lnSpc>
                <a:spcPct val="101000"/>
              </a:lnSpc>
              <a:spcBef>
                <a:spcPts val="10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It’s local!</a:t>
            </a:r>
            <a:endParaRPr b="0" i="0" sz="1400" u="none" cap="none" strike="noStrike">
              <a:solidFill>
                <a:srgbClr val="FFFFFF"/>
              </a:solidFill>
              <a:latin typeface="Calibri"/>
              <a:ea typeface="Calibri"/>
              <a:cs typeface="Calibri"/>
              <a:sym typeface="Calibri"/>
            </a:endParaRPr>
          </a:p>
          <a:p>
            <a:pPr indent="0" lvl="0" marL="12700" marR="12700" rtl="0" algn="l">
              <a:lnSpc>
                <a:spcPct val="101000"/>
              </a:lnSpc>
              <a:spcBef>
                <a:spcPts val="10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Solar means easy, clean, power! Solar means saving money.</a:t>
            </a:r>
            <a:endParaRPr b="1" i="0" sz="1400" u="none" cap="none" strike="noStrike">
              <a:solidFill>
                <a:srgbClr val="FFFFFF"/>
              </a:solidFill>
              <a:latin typeface="Arial"/>
              <a:ea typeface="Arial"/>
              <a:cs typeface="Arial"/>
              <a:sym typeface="Arial"/>
            </a:endParaRPr>
          </a:p>
          <a:p>
            <a:pPr indent="0" lvl="0" marL="12700" marR="12700" rtl="0" algn="l">
              <a:lnSpc>
                <a:spcPct val="101000"/>
              </a:lnSpc>
              <a:spcBef>
                <a:spcPts val="100"/>
              </a:spcBef>
              <a:spcAft>
                <a:spcPts val="0"/>
              </a:spcAft>
              <a:buClr>
                <a:srgbClr val="000000"/>
              </a:buClr>
              <a:buSzPts val="1200"/>
              <a:buFont typeface="Arial"/>
              <a:buNone/>
            </a:pPr>
            <a:r>
              <a:rPr b="0" i="0" lang="en" sz="1200" u="none" cap="none" strike="noStrike">
                <a:solidFill>
                  <a:srgbClr val="FFFFFF"/>
                </a:solidFill>
                <a:latin typeface="Arial"/>
                <a:ea typeface="Arial"/>
                <a:cs typeface="Arial"/>
                <a:sym typeface="Arial"/>
              </a:rPr>
              <a:t>You now can avoid the high fees and costs from utilities associated with dragging your power across the grid. </a:t>
            </a:r>
            <a:endParaRPr b="0" i="0" sz="1200" u="none" cap="none" strike="noStrike">
              <a:solidFill>
                <a:srgbClr val="FFFFFF"/>
              </a:solidFill>
              <a:latin typeface="Arial"/>
              <a:ea typeface="Arial"/>
              <a:cs typeface="Arial"/>
              <a:sym typeface="Arial"/>
            </a:endParaRPr>
          </a:p>
          <a:p>
            <a:pPr indent="0" lvl="0" marL="12700" marR="12700" rtl="0" algn="l">
              <a:lnSpc>
                <a:spcPct val="101000"/>
              </a:lnSpc>
              <a:spcBef>
                <a:spcPts val="100"/>
              </a:spcBef>
              <a:spcAft>
                <a:spcPts val="0"/>
              </a:spcAft>
              <a:buClr>
                <a:srgbClr val="000000"/>
              </a:buClr>
              <a:buSzPts val="1200"/>
              <a:buFont typeface="Arial"/>
              <a:buNone/>
            </a:pPr>
            <a:r>
              <a:rPr b="0" i="0" lang="en" sz="1200" u="none" cap="none" strike="noStrike">
                <a:solidFill>
                  <a:srgbClr val="FFFFFF"/>
                </a:solidFill>
                <a:latin typeface="Arial"/>
                <a:ea typeface="Arial"/>
                <a:cs typeface="Arial"/>
                <a:sym typeface="Arial"/>
              </a:rPr>
              <a:t>You pull your power straight from the roof and reap  all the benefits.</a:t>
            </a:r>
            <a:endParaRPr b="0" i="0" sz="1200" u="none" cap="none" strike="noStrike">
              <a:solidFill>
                <a:srgbClr val="FFFFFF"/>
              </a:solidFill>
              <a:latin typeface="Arial"/>
              <a:ea typeface="Arial"/>
              <a:cs typeface="Arial"/>
              <a:sym typeface="Arial"/>
            </a:endParaRPr>
          </a:p>
          <a:p>
            <a:pPr indent="0" lvl="0" marL="12700" marR="12700" rtl="0" algn="l">
              <a:lnSpc>
                <a:spcPct val="101000"/>
              </a:lnSpc>
              <a:spcBef>
                <a:spcPts val="100"/>
              </a:spcBef>
              <a:spcAft>
                <a:spcPts val="0"/>
              </a:spcAft>
              <a:buClr>
                <a:srgbClr val="000000"/>
              </a:buClr>
              <a:buSzPts val="1400"/>
              <a:buFont typeface="Arial"/>
              <a:buNone/>
            </a:pPr>
            <a:r>
              <a:t/>
            </a:r>
            <a:endParaRPr b="1" i="0" sz="1400" u="none" cap="none" strike="noStrike">
              <a:solidFill>
                <a:srgbClr val="FFFFFF"/>
              </a:solidFill>
              <a:latin typeface="Arial"/>
              <a:ea typeface="Arial"/>
              <a:cs typeface="Arial"/>
              <a:sym typeface="Arial"/>
            </a:endParaRPr>
          </a:p>
          <a:p>
            <a:pPr indent="0" lvl="0" marL="12700" marR="12700" rtl="0" algn="l">
              <a:lnSpc>
                <a:spcPct val="101000"/>
              </a:lnSpc>
              <a:spcBef>
                <a:spcPts val="100"/>
              </a:spcBef>
              <a:spcAft>
                <a:spcPts val="0"/>
              </a:spcAft>
              <a:buClr>
                <a:srgbClr val="000000"/>
              </a:buClr>
              <a:buSzPts val="1400"/>
              <a:buFont typeface="Arial"/>
              <a:buNone/>
            </a:pPr>
            <a:r>
              <a:t/>
            </a:r>
            <a:endParaRPr b="1" i="0" sz="1400" u="none" cap="none" strike="noStrike">
              <a:solidFill>
                <a:srgbClr val="FFFFFF"/>
              </a:solidFill>
              <a:latin typeface="Arial"/>
              <a:ea typeface="Arial"/>
              <a:cs typeface="Arial"/>
              <a:sym typeface="Arial"/>
            </a:endParaRPr>
          </a:p>
          <a:p>
            <a:pPr indent="0" lvl="0" marL="0" marR="12700" rtl="0" algn="l">
              <a:lnSpc>
                <a:spcPct val="101000"/>
              </a:lnSpc>
              <a:spcBef>
                <a:spcPts val="10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a:p>
            <a:pPr indent="0" lvl="0" marL="0" marR="12700" rtl="0" algn="l">
              <a:lnSpc>
                <a:spcPct val="101000"/>
              </a:lnSpc>
              <a:spcBef>
                <a:spcPts val="10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799" name="Google Shape;799;p22"/>
          <p:cNvSpPr/>
          <p:nvPr/>
        </p:nvSpPr>
        <p:spPr>
          <a:xfrm>
            <a:off x="8131863" y="4275525"/>
            <a:ext cx="490500" cy="490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22">
            <a:hlinkClick action="ppaction://hlinksldjump" r:id="rId9"/>
          </p:cNvPr>
          <p:cNvSpPr txBox="1"/>
          <p:nvPr>
            <p:ph type="ctrTitle"/>
          </p:nvPr>
        </p:nvSpPr>
        <p:spPr>
          <a:xfrm>
            <a:off x="8026725" y="4289925"/>
            <a:ext cx="700800" cy="461700"/>
          </a:xfrm>
          <a:prstGeom prst="rect">
            <a:avLst/>
          </a:prstGeom>
          <a:noFill/>
          <a:ln>
            <a:noFill/>
          </a:ln>
        </p:spPr>
        <p:txBody>
          <a:bodyPr anchorCtr="0" anchor="b" bIns="91425" lIns="91425" spcFirstLastPara="1" rIns="91425" wrap="square" tIns="91425">
            <a:spAutoFit/>
          </a:bodyPr>
          <a:lstStyle/>
          <a:p>
            <a:pPr indent="0" lvl="0" marL="0" rtl="0" algn="ctr">
              <a:lnSpc>
                <a:spcPct val="115000"/>
              </a:lnSpc>
              <a:spcBef>
                <a:spcPts val="0"/>
              </a:spcBef>
              <a:spcAft>
                <a:spcPts val="0"/>
              </a:spcAft>
              <a:buSzPts val="5200"/>
              <a:buNone/>
            </a:pPr>
            <a:r>
              <a:rPr b="1" lang="en" sz="1800">
                <a:solidFill>
                  <a:srgbClr val="231F20"/>
                </a:solidFill>
                <a:latin typeface="Roboto"/>
                <a:ea typeface="Roboto"/>
                <a:cs typeface="Roboto"/>
                <a:sym typeface="Roboto"/>
              </a:rPr>
              <a:t>&gt;</a:t>
            </a:r>
            <a:endParaRPr b="1" sz="1800">
              <a:solidFill>
                <a:srgbClr val="231F20"/>
              </a:solidFill>
              <a:latin typeface="Roboto"/>
              <a:ea typeface="Roboto"/>
              <a:cs typeface="Roboto"/>
              <a:sym typeface="Roboto"/>
            </a:endParaRPr>
          </a:p>
        </p:txBody>
      </p:sp>
      <p:sp>
        <p:nvSpPr>
          <p:cNvPr id="801" name="Google Shape;801;p22"/>
          <p:cNvSpPr/>
          <p:nvPr/>
        </p:nvSpPr>
        <p:spPr>
          <a:xfrm>
            <a:off x="7342025" y="4275525"/>
            <a:ext cx="490500" cy="4905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22">
            <a:hlinkClick action="ppaction://hlinksldjump" r:id="rId10"/>
          </p:cNvPr>
          <p:cNvSpPr txBox="1"/>
          <p:nvPr>
            <p:ph type="ctrTitle"/>
          </p:nvPr>
        </p:nvSpPr>
        <p:spPr>
          <a:xfrm>
            <a:off x="7306475" y="4289925"/>
            <a:ext cx="525900" cy="461700"/>
          </a:xfrm>
          <a:prstGeom prst="rect">
            <a:avLst/>
          </a:prstGeom>
          <a:noFill/>
          <a:ln>
            <a:noFill/>
          </a:ln>
        </p:spPr>
        <p:txBody>
          <a:bodyPr anchorCtr="0" anchor="b" bIns="91425" lIns="91425" spcFirstLastPara="1" rIns="91425" wrap="square" tIns="91425">
            <a:spAutoFit/>
          </a:bodyPr>
          <a:lstStyle/>
          <a:p>
            <a:pPr indent="0" lvl="0" marL="0" rtl="0" algn="ctr">
              <a:lnSpc>
                <a:spcPct val="115000"/>
              </a:lnSpc>
              <a:spcBef>
                <a:spcPts val="0"/>
              </a:spcBef>
              <a:spcAft>
                <a:spcPts val="0"/>
              </a:spcAft>
              <a:buSzPts val="5200"/>
              <a:buNone/>
            </a:pPr>
            <a:r>
              <a:rPr b="1" lang="en" sz="1800">
                <a:solidFill>
                  <a:srgbClr val="231F20"/>
                </a:solidFill>
                <a:latin typeface="Roboto"/>
                <a:ea typeface="Roboto"/>
                <a:cs typeface="Roboto"/>
                <a:sym typeface="Roboto"/>
              </a:rPr>
              <a:t>&lt;</a:t>
            </a:r>
            <a:endParaRPr b="1" sz="1800">
              <a:solidFill>
                <a:srgbClr val="231F20"/>
              </a:solidFill>
              <a:latin typeface="Roboto"/>
              <a:ea typeface="Roboto"/>
              <a:cs typeface="Roboto"/>
              <a:sym typeface="Roboto"/>
            </a:endParaRPr>
          </a:p>
        </p:txBody>
      </p:sp>
      <p:grpSp>
        <p:nvGrpSpPr>
          <p:cNvPr id="803" name="Google Shape;803;p22"/>
          <p:cNvGrpSpPr/>
          <p:nvPr/>
        </p:nvGrpSpPr>
        <p:grpSpPr>
          <a:xfrm>
            <a:off x="3860675" y="3733800"/>
            <a:ext cx="2439300" cy="1114500"/>
            <a:chOff x="3860675" y="3733800"/>
            <a:chExt cx="2439300" cy="1114500"/>
          </a:xfrm>
        </p:grpSpPr>
        <p:sp>
          <p:nvSpPr>
            <p:cNvPr id="804" name="Google Shape;804;p22"/>
            <p:cNvSpPr/>
            <p:nvPr/>
          </p:nvSpPr>
          <p:spPr>
            <a:xfrm>
              <a:off x="3860675" y="3733800"/>
              <a:ext cx="2439300" cy="1114500"/>
            </a:xfrm>
            <a:prstGeom prst="rect">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22"/>
            <p:cNvSpPr txBox="1"/>
            <p:nvPr/>
          </p:nvSpPr>
          <p:spPr>
            <a:xfrm>
              <a:off x="4082525" y="4071200"/>
              <a:ext cx="2106600" cy="603900"/>
            </a:xfrm>
            <a:prstGeom prst="rect">
              <a:avLst/>
            </a:prstGeom>
            <a:noFill/>
            <a:ln>
              <a:noFill/>
            </a:ln>
          </p:spPr>
          <p:txBody>
            <a:bodyPr anchorCtr="0" anchor="t" bIns="91425" lIns="91425" spcFirstLastPara="1" rIns="91425" wrap="square" tIns="91425">
              <a:spAutoFit/>
            </a:bodyPr>
            <a:lstStyle/>
            <a:p>
              <a:pPr indent="0" lvl="0" marL="0" marR="12700" rtl="0" algn="l">
                <a:lnSpc>
                  <a:spcPct val="140000"/>
                </a:lnSpc>
                <a:spcBef>
                  <a:spcPts val="10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Solar Bill</a:t>
              </a:r>
              <a:endParaRPr b="0" i="0" sz="1100" u="none" cap="none" strike="noStrike">
                <a:solidFill>
                  <a:srgbClr val="FFFFFF"/>
                </a:solidFill>
                <a:latin typeface="Roboto"/>
                <a:ea typeface="Roboto"/>
                <a:cs typeface="Roboto"/>
                <a:sym typeface="Roboto"/>
              </a:endParaRPr>
            </a:p>
            <a:p>
              <a:pPr indent="0" lvl="0" marL="0" marR="12700" rtl="0" algn="l">
                <a:lnSpc>
                  <a:spcPct val="140000"/>
                </a:lnSpc>
                <a:spcBef>
                  <a:spcPts val="100"/>
                </a:spcBef>
                <a:spcAft>
                  <a:spcPts val="0"/>
                </a:spcAft>
                <a:buClr>
                  <a:srgbClr val="000000"/>
                </a:buClr>
                <a:buSzPts val="1100"/>
                <a:buFont typeface="Arial"/>
                <a:buNone/>
              </a:pPr>
              <a:r>
                <a:rPr b="0" i="0" lang="en" sz="1100" u="none" cap="none" strike="noStrike">
                  <a:solidFill>
                    <a:srgbClr val="FFFFFF"/>
                  </a:solidFill>
                  <a:latin typeface="Roboto"/>
                  <a:ea typeface="Roboto"/>
                  <a:cs typeface="Roboto"/>
                  <a:sym typeface="Roboto"/>
                </a:rPr>
                <a:t>Grid Connection Charge</a:t>
              </a:r>
              <a:endParaRPr b="0" i="0" sz="1100" u="none" cap="none" strike="noStrike">
                <a:solidFill>
                  <a:srgbClr val="FFFFFF"/>
                </a:solidFill>
                <a:latin typeface="Roboto"/>
                <a:ea typeface="Roboto"/>
                <a:cs typeface="Roboto"/>
                <a:sym typeface="Roboto"/>
              </a:endParaRPr>
            </a:p>
          </p:txBody>
        </p:sp>
        <p:sp>
          <p:nvSpPr>
            <p:cNvPr id="806" name="Google Shape;806;p22"/>
            <p:cNvSpPr txBox="1"/>
            <p:nvPr/>
          </p:nvSpPr>
          <p:spPr>
            <a:xfrm>
              <a:off x="4082525" y="3733800"/>
              <a:ext cx="1995600" cy="384900"/>
            </a:xfrm>
            <a:prstGeom prst="rect">
              <a:avLst/>
            </a:prstGeom>
            <a:noFill/>
            <a:ln>
              <a:noFill/>
            </a:ln>
          </p:spPr>
          <p:txBody>
            <a:bodyPr anchorCtr="0" anchor="t" bIns="91425" lIns="91425" spcFirstLastPara="1" rIns="91425" wrap="square" tIns="91425">
              <a:spAutoFit/>
            </a:bodyPr>
            <a:lstStyle/>
            <a:p>
              <a:pPr indent="0" lvl="0" marL="0" marR="12700" rtl="0" algn="l">
                <a:lnSpc>
                  <a:spcPct val="150000"/>
                </a:lnSpc>
                <a:spcBef>
                  <a:spcPts val="100"/>
                </a:spcBef>
                <a:spcAft>
                  <a:spcPts val="0"/>
                </a:spcAft>
                <a:buClr>
                  <a:srgbClr val="000000"/>
                </a:buClr>
                <a:buSzPts val="1300"/>
                <a:buFont typeface="Arial"/>
                <a:buNone/>
              </a:pPr>
              <a:r>
                <a:rPr b="1" i="0" lang="en" sz="1300" u="none" cap="none" strike="noStrike">
                  <a:solidFill>
                    <a:srgbClr val="FFFFFF"/>
                  </a:solidFill>
                  <a:latin typeface="Roboto"/>
                  <a:ea typeface="Roboto"/>
                  <a:cs typeface="Roboto"/>
                  <a:sym typeface="Roboto"/>
                </a:rPr>
                <a:t>Solar Breakdown</a:t>
              </a:r>
              <a:endParaRPr b="1" i="0" sz="1300" u="none" cap="none" strike="noStrike">
                <a:solidFill>
                  <a:srgbClr val="FFFFFF"/>
                </a:solidFill>
                <a:latin typeface="Roboto"/>
                <a:ea typeface="Roboto"/>
                <a:cs typeface="Roboto"/>
                <a:sym typeface="Roboto"/>
              </a:endParaRPr>
            </a:p>
          </p:txBody>
        </p:sp>
      </p:grpSp>
      <p:pic>
        <p:nvPicPr>
          <p:cNvPr id="807" name="Google Shape;807;p22"/>
          <p:cNvPicPr preferRelativeResize="0"/>
          <p:nvPr/>
        </p:nvPicPr>
        <p:blipFill rotWithShape="1">
          <a:blip r:embed="rId11">
            <a:alphaModFix/>
          </a:blip>
          <a:srcRect b="0" l="0" r="0" t="0"/>
          <a:stretch/>
        </p:blipFill>
        <p:spPr>
          <a:xfrm>
            <a:off x="180975" y="2895300"/>
            <a:ext cx="3949391" cy="2208100"/>
          </a:xfrm>
          <a:prstGeom prst="rect">
            <a:avLst/>
          </a:prstGeom>
          <a:noFill/>
          <a:ln>
            <a:noFill/>
          </a:ln>
        </p:spPr>
      </p:pic>
      <p:sp>
        <p:nvSpPr>
          <p:cNvPr id="808" name="Google Shape;808;p22"/>
          <p:cNvSpPr/>
          <p:nvPr/>
        </p:nvSpPr>
        <p:spPr>
          <a:xfrm>
            <a:off x="91375" y="1413900"/>
            <a:ext cx="2439300" cy="2657301"/>
          </a:xfrm>
          <a:prstGeom prst="rect">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22"/>
          <p:cNvSpPr txBox="1"/>
          <p:nvPr/>
        </p:nvSpPr>
        <p:spPr>
          <a:xfrm>
            <a:off x="238304" y="1929936"/>
            <a:ext cx="2106600" cy="1440877"/>
          </a:xfrm>
          <a:prstGeom prst="rect">
            <a:avLst/>
          </a:prstGeom>
          <a:noFill/>
          <a:ln>
            <a:noFill/>
          </a:ln>
        </p:spPr>
        <p:txBody>
          <a:bodyPr anchorCtr="0" anchor="t" bIns="91425" lIns="91425" spcFirstLastPara="1" rIns="91425" wrap="square" tIns="91425">
            <a:spAutoFit/>
          </a:bodyPr>
          <a:lstStyle/>
          <a:p>
            <a:pPr indent="0" lvl="0" marL="0" marR="12700" rtl="0" algn="l">
              <a:lnSpc>
                <a:spcPct val="101000"/>
              </a:lnSpc>
              <a:spcBef>
                <a:spcPts val="100"/>
              </a:spcBef>
              <a:spcAft>
                <a:spcPts val="0"/>
              </a:spcAft>
              <a:buClr>
                <a:srgbClr val="000000"/>
              </a:buClr>
              <a:buSzPts val="1000"/>
              <a:buFont typeface="Arial"/>
              <a:buNone/>
            </a:pPr>
            <a:r>
              <a:rPr b="0" i="0" lang="en" sz="1000" u="none" cap="none" strike="noStrike">
                <a:solidFill>
                  <a:schemeClr val="lt1"/>
                </a:solidFill>
                <a:latin typeface="Roboto"/>
                <a:ea typeface="Roboto"/>
                <a:cs typeface="Roboto"/>
                <a:sym typeface="Roboto"/>
              </a:rPr>
              <a:t>After the electricity is converted to alternating current, this is transported to the home's electrical panel. Your new meter will be installed by your electric service provider. The meter will be monitoring solar production and electricity consumption.</a:t>
            </a:r>
            <a:endParaRPr/>
          </a:p>
        </p:txBody>
      </p:sp>
      <p:sp>
        <p:nvSpPr>
          <p:cNvPr id="810" name="Google Shape;810;p22"/>
          <p:cNvSpPr txBox="1"/>
          <p:nvPr/>
        </p:nvSpPr>
        <p:spPr>
          <a:xfrm>
            <a:off x="279291" y="1490450"/>
            <a:ext cx="1995600" cy="497542"/>
          </a:xfrm>
          <a:prstGeom prst="rect">
            <a:avLst/>
          </a:prstGeom>
          <a:noFill/>
          <a:ln>
            <a:noFill/>
          </a:ln>
        </p:spPr>
        <p:txBody>
          <a:bodyPr anchorCtr="0" anchor="t" bIns="91425" lIns="91425" spcFirstLastPara="1" rIns="91425" wrap="square" tIns="91425">
            <a:spAutoFit/>
          </a:bodyPr>
          <a:lstStyle/>
          <a:p>
            <a:pPr indent="0" lvl="0" marL="0" marR="12700" rtl="0" algn="l">
              <a:lnSpc>
                <a:spcPct val="150000"/>
              </a:lnSpc>
              <a:spcBef>
                <a:spcPts val="100"/>
              </a:spcBef>
              <a:spcAft>
                <a:spcPts val="0"/>
              </a:spcAft>
              <a:buClr>
                <a:srgbClr val="000000"/>
              </a:buClr>
              <a:buSzPts val="1300"/>
              <a:buFont typeface="Arial"/>
              <a:buNone/>
            </a:pPr>
            <a:r>
              <a:rPr b="1" i="0" lang="en" sz="1300" u="none" cap="none" strike="noStrike">
                <a:solidFill>
                  <a:schemeClr val="lt1"/>
                </a:solidFill>
                <a:latin typeface="Roboto"/>
                <a:ea typeface="Roboto"/>
                <a:cs typeface="Roboto"/>
                <a:sym typeface="Roboto"/>
              </a:rPr>
              <a:t>Net meter</a:t>
            </a:r>
            <a:endParaRPr b="1" i="0" sz="1300" u="none" cap="none" strike="noStrike">
              <a:solidFill>
                <a:schemeClr val="lt1"/>
              </a:solidFill>
              <a:latin typeface="Roboto"/>
              <a:ea typeface="Roboto"/>
              <a:cs typeface="Roboto"/>
              <a:sym typeface="Roboto"/>
            </a:endParaRPr>
          </a:p>
        </p:txBody>
      </p:sp>
      <p:sp>
        <p:nvSpPr>
          <p:cNvPr id="811" name="Google Shape;811;p22">
            <a:hlinkClick action="ppaction://hlinksldjump" r:id="rId12"/>
          </p:cNvPr>
          <p:cNvSpPr/>
          <p:nvPr/>
        </p:nvSpPr>
        <p:spPr>
          <a:xfrm>
            <a:off x="546175" y="3515525"/>
            <a:ext cx="1529700" cy="384900"/>
          </a:xfrm>
          <a:prstGeom prst="roundRect">
            <a:avLst>
              <a:gd fmla="val 16667" name="adj"/>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22"/>
          <p:cNvSpPr txBox="1"/>
          <p:nvPr>
            <p:ph type="ctrTitle"/>
          </p:nvPr>
        </p:nvSpPr>
        <p:spPr>
          <a:xfrm>
            <a:off x="751525" y="3514300"/>
            <a:ext cx="1119000" cy="400200"/>
          </a:xfrm>
          <a:prstGeom prst="rect">
            <a:avLst/>
          </a:prstGeom>
          <a:noFill/>
          <a:ln>
            <a:noFill/>
          </a:ln>
        </p:spPr>
        <p:txBody>
          <a:bodyPr anchorCtr="0" anchor="b" bIns="91425" lIns="91425" spcFirstLastPara="1" rIns="91425" wrap="square" tIns="91425">
            <a:spAutoFit/>
          </a:bodyPr>
          <a:lstStyle/>
          <a:p>
            <a:pPr indent="0" lvl="0" marL="0" rtl="0" algn="l">
              <a:lnSpc>
                <a:spcPct val="115000"/>
              </a:lnSpc>
              <a:spcBef>
                <a:spcPts val="0"/>
              </a:spcBef>
              <a:spcAft>
                <a:spcPts val="0"/>
              </a:spcAft>
              <a:buSzPts val="5200"/>
              <a:buNone/>
            </a:pPr>
            <a:r>
              <a:rPr b="1" lang="en" sz="1400">
                <a:solidFill>
                  <a:srgbClr val="FFFFFF"/>
                </a:solidFill>
                <a:latin typeface="Roboto"/>
                <a:ea typeface="Roboto"/>
                <a:cs typeface="Roboto"/>
                <a:sym typeface="Roboto"/>
              </a:rPr>
              <a:t>Learn More</a:t>
            </a:r>
            <a:endParaRPr b="1" sz="1400">
              <a:solidFill>
                <a:srgbClr val="FFFFFF"/>
              </a:solidFill>
              <a:latin typeface="Roboto"/>
              <a:ea typeface="Roboto"/>
              <a:cs typeface="Roboto"/>
              <a:sym typeface="Roboto"/>
            </a:endParaRPr>
          </a:p>
        </p:txBody>
      </p:sp>
      <p:pic>
        <p:nvPicPr>
          <p:cNvPr id="813" name="Google Shape;813;p22"/>
          <p:cNvPicPr preferRelativeResize="0"/>
          <p:nvPr/>
        </p:nvPicPr>
        <p:blipFill rotWithShape="1">
          <a:blip r:embed="rId13">
            <a:alphaModFix/>
          </a:blip>
          <a:srcRect b="0" l="0" r="0" t="0"/>
          <a:stretch/>
        </p:blipFill>
        <p:spPr>
          <a:xfrm>
            <a:off x="1320297" y="268787"/>
            <a:ext cx="145456" cy="148167"/>
          </a:xfrm>
          <a:prstGeom prst="rect">
            <a:avLst/>
          </a:prstGeom>
          <a:noFill/>
          <a:ln>
            <a:noFill/>
          </a:ln>
        </p:spPr>
      </p:pic>
      <p:sp>
        <p:nvSpPr>
          <p:cNvPr id="814" name="Google Shape;814;p22">
            <a:hlinkClick action="ppaction://hlinksldjump" r:id="rId14"/>
          </p:cNvPr>
          <p:cNvSpPr txBox="1"/>
          <p:nvPr/>
        </p:nvSpPr>
        <p:spPr>
          <a:xfrm>
            <a:off x="1087625" y="492875"/>
            <a:ext cx="61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Us?</a:t>
            </a:r>
            <a:endParaRPr b="0" i="0" sz="800" u="none" cap="none" strike="noStrike">
              <a:solidFill>
                <a:srgbClr val="000000"/>
              </a:solidFill>
              <a:latin typeface="Roboto"/>
              <a:ea typeface="Roboto"/>
              <a:cs typeface="Roboto"/>
              <a:sym typeface="Roboto"/>
            </a:endParaRPr>
          </a:p>
        </p:txBody>
      </p:sp>
      <p:sp>
        <p:nvSpPr>
          <p:cNvPr id="815" name="Google Shape;815;p22">
            <a:hlinkClick action="ppaction://hlinksldjump" r:id="rId15"/>
          </p:cNvPr>
          <p:cNvSpPr txBox="1"/>
          <p:nvPr/>
        </p:nvSpPr>
        <p:spPr>
          <a:xfrm>
            <a:off x="220838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Discovery</a:t>
            </a:r>
            <a:endParaRPr b="0" i="0" sz="800" u="none" cap="none" strike="noStrike">
              <a:solidFill>
                <a:srgbClr val="000000"/>
              </a:solidFill>
              <a:latin typeface="Roboto"/>
              <a:ea typeface="Roboto"/>
              <a:cs typeface="Roboto"/>
              <a:sym typeface="Roboto"/>
            </a:endParaRPr>
          </a:p>
        </p:txBody>
      </p:sp>
      <p:sp>
        <p:nvSpPr>
          <p:cNvPr id="816" name="Google Shape;816;p22">
            <a:hlinkClick action="ppaction://hlinksldjump" r:id="rId16"/>
          </p:cNvPr>
          <p:cNvSpPr txBox="1"/>
          <p:nvPr/>
        </p:nvSpPr>
        <p:spPr>
          <a:xfrm>
            <a:off x="337003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Solar?</a:t>
            </a:r>
            <a:endParaRPr b="0" i="0" sz="800" u="none" cap="none" strike="noStrike">
              <a:solidFill>
                <a:srgbClr val="000000"/>
              </a:solidFill>
              <a:latin typeface="Roboto"/>
              <a:ea typeface="Roboto"/>
              <a:cs typeface="Roboto"/>
              <a:sym typeface="Roboto"/>
            </a:endParaRPr>
          </a:p>
        </p:txBody>
      </p:sp>
      <p:sp>
        <p:nvSpPr>
          <p:cNvPr id="817" name="Google Shape;817;p22">
            <a:hlinkClick action="ppaction://hlinksldjump" r:id="rId17"/>
          </p:cNvPr>
          <p:cNvSpPr txBox="1"/>
          <p:nvPr/>
        </p:nvSpPr>
        <p:spPr>
          <a:xfrm>
            <a:off x="4567163" y="492875"/>
            <a:ext cx="770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Us vs Them</a:t>
            </a:r>
            <a:endParaRPr b="0" i="0" sz="800" u="none" cap="none" strike="noStrike">
              <a:solidFill>
                <a:srgbClr val="000000"/>
              </a:solidFill>
              <a:latin typeface="Roboto"/>
              <a:ea typeface="Roboto"/>
              <a:cs typeface="Roboto"/>
              <a:sym typeface="Roboto"/>
            </a:endParaRPr>
          </a:p>
        </p:txBody>
      </p:sp>
      <p:sp>
        <p:nvSpPr>
          <p:cNvPr id="818" name="Google Shape;818;p22">
            <a:hlinkClick action="ppaction://hlinksldjump" r:id="rId18"/>
          </p:cNvPr>
          <p:cNvSpPr txBox="1"/>
          <p:nvPr/>
        </p:nvSpPr>
        <p:spPr>
          <a:xfrm>
            <a:off x="5909788" y="492875"/>
            <a:ext cx="490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FAQ</a:t>
            </a:r>
            <a:endParaRPr b="0" i="0" sz="800" u="none" cap="none" strike="noStrike">
              <a:solidFill>
                <a:srgbClr val="000000"/>
              </a:solidFill>
              <a:latin typeface="Roboto"/>
              <a:ea typeface="Roboto"/>
              <a:cs typeface="Roboto"/>
              <a:sym typeface="Roboto"/>
            </a:endParaRPr>
          </a:p>
        </p:txBody>
      </p:sp>
      <p:sp>
        <p:nvSpPr>
          <p:cNvPr id="819" name="Google Shape;819;p22">
            <a:hlinkClick action="ppaction://hlinksldjump" r:id="rId19"/>
          </p:cNvPr>
          <p:cNvSpPr txBox="1"/>
          <p:nvPr/>
        </p:nvSpPr>
        <p:spPr>
          <a:xfrm>
            <a:off x="6917463"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Next Steps</a:t>
            </a:r>
            <a:endParaRPr b="0" i="0" sz="800" u="none" cap="none" strike="noStrike">
              <a:solidFill>
                <a:srgbClr val="000000"/>
              </a:solidFill>
              <a:latin typeface="Roboto"/>
              <a:ea typeface="Roboto"/>
              <a:cs typeface="Roboto"/>
              <a:sym typeface="Roboto"/>
            </a:endParaRPr>
          </a:p>
        </p:txBody>
      </p:sp>
      <p:sp>
        <p:nvSpPr>
          <p:cNvPr id="820" name="Google Shape;820;p22">
            <a:hlinkClick action="ppaction://hlinksldjump" r:id="rId20"/>
          </p:cNvPr>
          <p:cNvSpPr txBox="1"/>
          <p:nvPr/>
        </p:nvSpPr>
        <p:spPr>
          <a:xfrm>
            <a:off x="8032475" y="492875"/>
            <a:ext cx="835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Your System</a:t>
            </a:r>
            <a:endParaRPr b="0" i="0" sz="800" u="none" cap="none" strike="noStrike">
              <a:solidFill>
                <a:srgbClr val="000000"/>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23"/>
          <p:cNvSpPr/>
          <p:nvPr/>
        </p:nvSpPr>
        <p:spPr>
          <a:xfrm>
            <a:off x="3200400" y="1672600"/>
            <a:ext cx="2619300" cy="2619300"/>
          </a:xfrm>
          <a:prstGeom prst="ellipse">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23"/>
          <p:cNvSpPr txBox="1"/>
          <p:nvPr>
            <p:ph type="ctrTitle"/>
          </p:nvPr>
        </p:nvSpPr>
        <p:spPr>
          <a:xfrm>
            <a:off x="311700" y="704850"/>
            <a:ext cx="8520600" cy="9111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a:solidFill>
                  <a:srgbClr val="EF8600"/>
                </a:solidFill>
              </a:rPr>
              <a:t>Us vs. Them</a:t>
            </a:r>
            <a:endParaRPr b="1">
              <a:solidFill>
                <a:srgbClr val="EF8600"/>
              </a:solidFill>
            </a:endParaRPr>
          </a:p>
        </p:txBody>
      </p:sp>
      <p:sp>
        <p:nvSpPr>
          <p:cNvPr id="827" name="Google Shape;827;p23"/>
          <p:cNvSpPr txBox="1"/>
          <p:nvPr/>
        </p:nvSpPr>
        <p:spPr>
          <a:xfrm>
            <a:off x="3700950" y="2068425"/>
            <a:ext cx="1618200" cy="1723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0"/>
              <a:buFont typeface="Arial"/>
              <a:buNone/>
            </a:pPr>
            <a:r>
              <a:rPr b="1" i="0" lang="en" sz="10000" u="none" cap="none" strike="noStrike">
                <a:solidFill>
                  <a:schemeClr val="lt1"/>
                </a:solidFill>
                <a:latin typeface="Roboto"/>
                <a:ea typeface="Roboto"/>
                <a:cs typeface="Roboto"/>
                <a:sym typeface="Roboto"/>
              </a:rPr>
              <a:t>$</a:t>
            </a:r>
            <a:endParaRPr b="1" i="0" sz="10000" u="none" cap="none" strike="noStrike">
              <a:solidFill>
                <a:schemeClr val="lt1"/>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pic>
        <p:nvPicPr>
          <p:cNvPr id="832" name="Google Shape;832;p24"/>
          <p:cNvPicPr preferRelativeResize="0"/>
          <p:nvPr/>
        </p:nvPicPr>
        <p:blipFill rotWithShape="1">
          <a:blip r:embed="rId3">
            <a:alphaModFix/>
          </a:blip>
          <a:srcRect b="0" l="0" r="0" t="0"/>
          <a:stretch/>
        </p:blipFill>
        <p:spPr>
          <a:xfrm>
            <a:off x="249504" y="49450"/>
            <a:ext cx="695125" cy="695125"/>
          </a:xfrm>
          <a:prstGeom prst="rect">
            <a:avLst/>
          </a:prstGeom>
          <a:noFill/>
          <a:ln>
            <a:noFill/>
          </a:ln>
        </p:spPr>
      </p:pic>
      <p:sp>
        <p:nvSpPr>
          <p:cNvPr id="833" name="Google Shape;833;p24"/>
          <p:cNvSpPr/>
          <p:nvPr/>
        </p:nvSpPr>
        <p:spPr>
          <a:xfrm>
            <a:off x="1243025" y="192875"/>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24"/>
          <p:cNvSpPr/>
          <p:nvPr/>
        </p:nvSpPr>
        <p:spPr>
          <a:xfrm>
            <a:off x="2324238" y="192875"/>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35" name="Google Shape;835;p24"/>
          <p:cNvPicPr preferRelativeResize="0"/>
          <p:nvPr/>
        </p:nvPicPr>
        <p:blipFill rotWithShape="1">
          <a:blip r:embed="rId4">
            <a:alphaModFix/>
          </a:blip>
          <a:srcRect b="0" l="0" r="0" t="0"/>
          <a:stretch/>
        </p:blipFill>
        <p:spPr>
          <a:xfrm>
            <a:off x="2360137" y="228775"/>
            <a:ext cx="228200" cy="228200"/>
          </a:xfrm>
          <a:prstGeom prst="rect">
            <a:avLst/>
          </a:prstGeom>
          <a:noFill/>
          <a:ln>
            <a:noFill/>
          </a:ln>
        </p:spPr>
      </p:pic>
      <p:sp>
        <p:nvSpPr>
          <p:cNvPr id="836" name="Google Shape;836;p24"/>
          <p:cNvSpPr/>
          <p:nvPr/>
        </p:nvSpPr>
        <p:spPr>
          <a:xfrm>
            <a:off x="356066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37" name="Google Shape;837;p24"/>
          <p:cNvPicPr preferRelativeResize="0"/>
          <p:nvPr/>
        </p:nvPicPr>
        <p:blipFill rotWithShape="1">
          <a:blip r:embed="rId5">
            <a:alphaModFix/>
          </a:blip>
          <a:srcRect b="0" l="0" r="0" t="0"/>
          <a:stretch/>
        </p:blipFill>
        <p:spPr>
          <a:xfrm>
            <a:off x="3596563" y="243488"/>
            <a:ext cx="228200" cy="198755"/>
          </a:xfrm>
          <a:prstGeom prst="rect">
            <a:avLst/>
          </a:prstGeom>
          <a:noFill/>
          <a:ln>
            <a:noFill/>
          </a:ln>
        </p:spPr>
      </p:pic>
      <p:sp>
        <p:nvSpPr>
          <p:cNvPr id="838" name="Google Shape;838;p24"/>
          <p:cNvSpPr/>
          <p:nvPr/>
        </p:nvSpPr>
        <p:spPr>
          <a:xfrm>
            <a:off x="4757788" y="192863"/>
            <a:ext cx="300000" cy="300000"/>
          </a:xfrm>
          <a:prstGeom prst="ellipse">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24"/>
          <p:cNvSpPr txBox="1"/>
          <p:nvPr/>
        </p:nvSpPr>
        <p:spPr>
          <a:xfrm>
            <a:off x="4757797" y="135125"/>
            <a:ext cx="2283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840" name="Google Shape;840;p24"/>
          <p:cNvSpPr/>
          <p:nvPr/>
        </p:nvSpPr>
        <p:spPr>
          <a:xfrm>
            <a:off x="594501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24"/>
          <p:cNvSpPr txBox="1"/>
          <p:nvPr/>
        </p:nvSpPr>
        <p:spPr>
          <a:xfrm>
            <a:off x="5945013" y="135125"/>
            <a:ext cx="228300" cy="4154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842" name="Google Shape;842;p24"/>
          <p:cNvSpPr/>
          <p:nvPr/>
        </p:nvSpPr>
        <p:spPr>
          <a:xfrm>
            <a:off x="711211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43" name="Google Shape;843;p24"/>
          <p:cNvPicPr preferRelativeResize="0"/>
          <p:nvPr/>
        </p:nvPicPr>
        <p:blipFill rotWithShape="1">
          <a:blip r:embed="rId6">
            <a:alphaModFix/>
          </a:blip>
          <a:srcRect b="0" l="0" r="0" t="0"/>
          <a:stretch/>
        </p:blipFill>
        <p:spPr>
          <a:xfrm>
            <a:off x="7148013" y="239750"/>
            <a:ext cx="228200" cy="206258"/>
          </a:xfrm>
          <a:prstGeom prst="rect">
            <a:avLst/>
          </a:prstGeom>
          <a:noFill/>
          <a:ln>
            <a:noFill/>
          </a:ln>
        </p:spPr>
      </p:pic>
      <p:sp>
        <p:nvSpPr>
          <p:cNvPr id="844" name="Google Shape;844;p24"/>
          <p:cNvSpPr/>
          <p:nvPr/>
        </p:nvSpPr>
        <p:spPr>
          <a:xfrm>
            <a:off x="8227125"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45" name="Google Shape;845;p24"/>
          <p:cNvPicPr preferRelativeResize="0"/>
          <p:nvPr/>
        </p:nvPicPr>
        <p:blipFill rotWithShape="1">
          <a:blip r:embed="rId7">
            <a:alphaModFix/>
          </a:blip>
          <a:srcRect b="0" l="0" r="0" t="0"/>
          <a:stretch/>
        </p:blipFill>
        <p:spPr>
          <a:xfrm>
            <a:off x="8263000" y="234463"/>
            <a:ext cx="228225" cy="216814"/>
          </a:xfrm>
          <a:prstGeom prst="rect">
            <a:avLst/>
          </a:prstGeom>
          <a:noFill/>
          <a:ln>
            <a:noFill/>
          </a:ln>
        </p:spPr>
      </p:pic>
      <p:sp>
        <p:nvSpPr>
          <p:cNvPr id="846" name="Google Shape;846;p24"/>
          <p:cNvSpPr/>
          <p:nvPr/>
        </p:nvSpPr>
        <p:spPr>
          <a:xfrm flipH="1" rot="10800000">
            <a:off x="302850" y="790590"/>
            <a:ext cx="8538300" cy="63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847" name="Google Shape;847;p24"/>
          <p:cNvPicPr preferRelativeResize="0"/>
          <p:nvPr/>
        </p:nvPicPr>
        <p:blipFill rotWithShape="1">
          <a:blip r:embed="rId8">
            <a:alphaModFix/>
          </a:blip>
          <a:srcRect b="0" l="0" r="0" t="0"/>
          <a:stretch/>
        </p:blipFill>
        <p:spPr>
          <a:xfrm>
            <a:off x="1320297" y="268787"/>
            <a:ext cx="145456" cy="148167"/>
          </a:xfrm>
          <a:prstGeom prst="rect">
            <a:avLst/>
          </a:prstGeom>
          <a:noFill/>
          <a:ln>
            <a:noFill/>
          </a:ln>
        </p:spPr>
      </p:pic>
      <p:sp>
        <p:nvSpPr>
          <p:cNvPr id="848" name="Google Shape;848;p24"/>
          <p:cNvSpPr txBox="1"/>
          <p:nvPr>
            <p:ph type="ctrTitle"/>
          </p:nvPr>
        </p:nvSpPr>
        <p:spPr>
          <a:xfrm>
            <a:off x="957350" y="878738"/>
            <a:ext cx="4221600" cy="554100"/>
          </a:xfrm>
          <a:prstGeom prst="rect">
            <a:avLst/>
          </a:prstGeom>
          <a:noFill/>
          <a:ln>
            <a:noFill/>
          </a:ln>
        </p:spPr>
        <p:txBody>
          <a:bodyPr anchorCtr="0" anchor="b" bIns="91425" lIns="91425" spcFirstLastPara="1" rIns="91425" wrap="square" tIns="91425">
            <a:spAutoFit/>
          </a:bodyPr>
          <a:lstStyle/>
          <a:p>
            <a:pPr indent="0" lvl="0" marL="0" rtl="0" algn="ctr">
              <a:lnSpc>
                <a:spcPct val="115000"/>
              </a:lnSpc>
              <a:spcBef>
                <a:spcPts val="0"/>
              </a:spcBef>
              <a:spcAft>
                <a:spcPts val="0"/>
              </a:spcAft>
              <a:buSzPts val="5200"/>
              <a:buNone/>
            </a:pPr>
            <a:r>
              <a:rPr b="1" lang="en" sz="2400">
                <a:latin typeface="Roboto"/>
                <a:ea typeface="Roboto"/>
                <a:cs typeface="Roboto"/>
                <a:sym typeface="Roboto"/>
              </a:rPr>
              <a:t>The Cost of Not Going Solar</a:t>
            </a:r>
            <a:endParaRPr b="1" sz="2400">
              <a:latin typeface="Roboto"/>
              <a:ea typeface="Roboto"/>
              <a:cs typeface="Roboto"/>
              <a:sym typeface="Roboto"/>
            </a:endParaRPr>
          </a:p>
        </p:txBody>
      </p:sp>
      <p:sp>
        <p:nvSpPr>
          <p:cNvPr id="849" name="Google Shape;849;p24"/>
          <p:cNvSpPr/>
          <p:nvPr/>
        </p:nvSpPr>
        <p:spPr>
          <a:xfrm>
            <a:off x="476250" y="1714500"/>
            <a:ext cx="610800" cy="610800"/>
          </a:xfrm>
          <a:prstGeom prst="ellipse">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50" name="Google Shape;850;p24">
            <a:hlinkClick action="ppaction://hlinksldjump" r:id="rId9"/>
          </p:cNvPr>
          <p:cNvPicPr preferRelativeResize="0"/>
          <p:nvPr/>
        </p:nvPicPr>
        <p:blipFill rotWithShape="1">
          <a:blip r:embed="rId10">
            <a:alphaModFix/>
          </a:blip>
          <a:srcRect b="0" l="0" r="0" t="0"/>
          <a:stretch/>
        </p:blipFill>
        <p:spPr>
          <a:xfrm>
            <a:off x="536400" y="1760950"/>
            <a:ext cx="490500" cy="517900"/>
          </a:xfrm>
          <a:prstGeom prst="rect">
            <a:avLst/>
          </a:prstGeom>
          <a:noFill/>
          <a:ln>
            <a:noFill/>
          </a:ln>
        </p:spPr>
      </p:pic>
      <p:sp>
        <p:nvSpPr>
          <p:cNvPr id="851" name="Google Shape;851;p24">
            <a:hlinkClick action="ppaction://hlinksldjump" r:id="rId11"/>
          </p:cNvPr>
          <p:cNvSpPr/>
          <p:nvPr/>
        </p:nvSpPr>
        <p:spPr>
          <a:xfrm>
            <a:off x="476250" y="2478700"/>
            <a:ext cx="610800" cy="6108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52" name="Google Shape;852;p24"/>
          <p:cNvPicPr preferRelativeResize="0"/>
          <p:nvPr/>
        </p:nvPicPr>
        <p:blipFill rotWithShape="1">
          <a:blip r:embed="rId12">
            <a:alphaModFix/>
          </a:blip>
          <a:srcRect b="0" l="0" r="0" t="0"/>
          <a:stretch/>
        </p:blipFill>
        <p:spPr>
          <a:xfrm>
            <a:off x="476238" y="2455013"/>
            <a:ext cx="610800" cy="610800"/>
          </a:xfrm>
          <a:prstGeom prst="rect">
            <a:avLst/>
          </a:prstGeom>
          <a:noFill/>
          <a:ln>
            <a:noFill/>
          </a:ln>
        </p:spPr>
      </p:pic>
      <p:sp>
        <p:nvSpPr>
          <p:cNvPr id="853" name="Google Shape;853;p24">
            <a:hlinkClick action="ppaction://hlinksldjump" r:id="rId13"/>
          </p:cNvPr>
          <p:cNvSpPr/>
          <p:nvPr/>
        </p:nvSpPr>
        <p:spPr>
          <a:xfrm>
            <a:off x="476238" y="3242900"/>
            <a:ext cx="610800" cy="6108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54" name="Google Shape;854;p24"/>
          <p:cNvPicPr preferRelativeResize="0"/>
          <p:nvPr/>
        </p:nvPicPr>
        <p:blipFill rotWithShape="1">
          <a:blip r:embed="rId14">
            <a:alphaModFix/>
          </a:blip>
          <a:srcRect b="0" l="0" r="0" t="0"/>
          <a:stretch/>
        </p:blipFill>
        <p:spPr>
          <a:xfrm>
            <a:off x="605963" y="3372613"/>
            <a:ext cx="351375" cy="351375"/>
          </a:xfrm>
          <a:prstGeom prst="rect">
            <a:avLst/>
          </a:prstGeom>
          <a:noFill/>
          <a:ln>
            <a:noFill/>
          </a:ln>
        </p:spPr>
      </p:pic>
      <p:pic>
        <p:nvPicPr>
          <p:cNvPr id="855" name="Google Shape;855;p24"/>
          <p:cNvPicPr preferRelativeResize="0"/>
          <p:nvPr/>
        </p:nvPicPr>
        <p:blipFill rotWithShape="1">
          <a:blip r:embed="rId15">
            <a:alphaModFix/>
          </a:blip>
          <a:srcRect b="0" l="0" r="0" t="0"/>
          <a:stretch/>
        </p:blipFill>
        <p:spPr>
          <a:xfrm>
            <a:off x="1952500" y="1225773"/>
            <a:ext cx="6888650" cy="2914757"/>
          </a:xfrm>
          <a:prstGeom prst="rect">
            <a:avLst/>
          </a:prstGeom>
          <a:noFill/>
          <a:ln>
            <a:noFill/>
          </a:ln>
        </p:spPr>
      </p:pic>
      <p:sp>
        <p:nvSpPr>
          <p:cNvPr id="856" name="Google Shape;856;p24"/>
          <p:cNvSpPr txBox="1"/>
          <p:nvPr/>
        </p:nvSpPr>
        <p:spPr>
          <a:xfrm>
            <a:off x="1836525" y="4292750"/>
            <a:ext cx="7500300" cy="786300"/>
          </a:xfrm>
          <a:prstGeom prst="rect">
            <a:avLst/>
          </a:prstGeom>
          <a:noFill/>
          <a:ln>
            <a:noFill/>
          </a:ln>
        </p:spPr>
        <p:txBody>
          <a:bodyPr anchorCtr="0" anchor="t" bIns="91425" lIns="91425" spcFirstLastPara="1" rIns="91425" wrap="square" tIns="91425">
            <a:spAutoFit/>
          </a:bodyPr>
          <a:lstStyle/>
          <a:p>
            <a:pPr indent="0" lvl="0" marL="12700" marR="12700" rtl="0" algn="l">
              <a:lnSpc>
                <a:spcPct val="101000"/>
              </a:lnSpc>
              <a:spcBef>
                <a:spcPts val="100"/>
              </a:spcBef>
              <a:spcAft>
                <a:spcPts val="0"/>
              </a:spcAft>
              <a:buClr>
                <a:srgbClr val="000000"/>
              </a:buClr>
              <a:buSzPts val="1400"/>
              <a:buFont typeface="Arial"/>
              <a:buNone/>
            </a:pPr>
            <a:r>
              <a:rPr b="1" i="0" lang="en" sz="1400" u="none" cap="none" strike="noStrike">
                <a:solidFill>
                  <a:srgbClr val="101F2B"/>
                </a:solidFill>
                <a:latin typeface="Arial"/>
                <a:ea typeface="Arial"/>
                <a:cs typeface="Arial"/>
                <a:sym typeface="Arial"/>
              </a:rPr>
              <a:t>Utility rates have increased an average of 6 % per year over the last 20 years.</a:t>
            </a:r>
            <a:endParaRPr b="1" i="0" sz="1400" u="none" cap="none" strike="noStrike">
              <a:solidFill>
                <a:srgbClr val="101F2B"/>
              </a:solidFill>
              <a:latin typeface="Arial"/>
              <a:ea typeface="Arial"/>
              <a:cs typeface="Arial"/>
              <a:sym typeface="Arial"/>
            </a:endParaRPr>
          </a:p>
          <a:p>
            <a:pPr indent="0" lvl="0" marL="12700" marR="12700" rtl="0" algn="l">
              <a:lnSpc>
                <a:spcPct val="101000"/>
              </a:lnSpc>
              <a:spcBef>
                <a:spcPts val="100"/>
              </a:spcBef>
              <a:spcAft>
                <a:spcPts val="0"/>
              </a:spcAft>
              <a:buClr>
                <a:srgbClr val="000000"/>
              </a:buClr>
              <a:buSzPts val="1200"/>
              <a:buFont typeface="Arial"/>
              <a:buNone/>
            </a:pPr>
            <a:r>
              <a:rPr b="0" i="0" lang="en" sz="1200" u="none" cap="none" strike="noStrike">
                <a:solidFill>
                  <a:srgbClr val="101F2B"/>
                </a:solidFill>
                <a:latin typeface="Arial"/>
                <a:ea typeface="Arial"/>
                <a:cs typeface="Arial"/>
                <a:sym typeface="Arial"/>
              </a:rPr>
              <a:t>Utility rates have increased an average of 6% per year over the last 20 years, and the data is  showing electricity rates will continue to rise for years to come.</a:t>
            </a:r>
            <a:endParaRPr b="0" i="0" sz="1400" u="none" cap="none" strike="noStrike">
              <a:solidFill>
                <a:srgbClr val="101F2B"/>
              </a:solidFill>
              <a:latin typeface="Calibri"/>
              <a:ea typeface="Calibri"/>
              <a:cs typeface="Calibri"/>
              <a:sym typeface="Calibri"/>
            </a:endParaRPr>
          </a:p>
        </p:txBody>
      </p:sp>
      <p:sp>
        <p:nvSpPr>
          <p:cNvPr id="857" name="Google Shape;857;p24">
            <a:hlinkClick action="ppaction://hlinksldjump" r:id="rId16"/>
          </p:cNvPr>
          <p:cNvSpPr txBox="1"/>
          <p:nvPr/>
        </p:nvSpPr>
        <p:spPr>
          <a:xfrm>
            <a:off x="1087625" y="492875"/>
            <a:ext cx="61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Us?</a:t>
            </a:r>
            <a:endParaRPr b="0" i="0" sz="800" u="none" cap="none" strike="noStrike">
              <a:solidFill>
                <a:srgbClr val="000000"/>
              </a:solidFill>
              <a:latin typeface="Roboto"/>
              <a:ea typeface="Roboto"/>
              <a:cs typeface="Roboto"/>
              <a:sym typeface="Roboto"/>
            </a:endParaRPr>
          </a:p>
        </p:txBody>
      </p:sp>
      <p:sp>
        <p:nvSpPr>
          <p:cNvPr id="858" name="Google Shape;858;p24">
            <a:hlinkClick action="ppaction://hlinksldjump" r:id="rId17"/>
          </p:cNvPr>
          <p:cNvSpPr txBox="1"/>
          <p:nvPr/>
        </p:nvSpPr>
        <p:spPr>
          <a:xfrm>
            <a:off x="220838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Discovery</a:t>
            </a:r>
            <a:endParaRPr b="0" i="0" sz="800" u="none" cap="none" strike="noStrike">
              <a:solidFill>
                <a:srgbClr val="000000"/>
              </a:solidFill>
              <a:latin typeface="Roboto"/>
              <a:ea typeface="Roboto"/>
              <a:cs typeface="Roboto"/>
              <a:sym typeface="Roboto"/>
            </a:endParaRPr>
          </a:p>
        </p:txBody>
      </p:sp>
      <p:sp>
        <p:nvSpPr>
          <p:cNvPr id="859" name="Google Shape;859;p24">
            <a:hlinkClick action="ppaction://hlinksldjump" r:id="rId18"/>
          </p:cNvPr>
          <p:cNvSpPr txBox="1"/>
          <p:nvPr/>
        </p:nvSpPr>
        <p:spPr>
          <a:xfrm>
            <a:off x="337003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Solar?</a:t>
            </a:r>
            <a:endParaRPr b="0" i="0" sz="800" u="none" cap="none" strike="noStrike">
              <a:solidFill>
                <a:srgbClr val="000000"/>
              </a:solidFill>
              <a:latin typeface="Roboto"/>
              <a:ea typeface="Roboto"/>
              <a:cs typeface="Roboto"/>
              <a:sym typeface="Roboto"/>
            </a:endParaRPr>
          </a:p>
        </p:txBody>
      </p:sp>
      <p:sp>
        <p:nvSpPr>
          <p:cNvPr id="860" name="Google Shape;860;p24">
            <a:hlinkClick action="ppaction://hlinksldjump" r:id="rId19"/>
          </p:cNvPr>
          <p:cNvSpPr txBox="1"/>
          <p:nvPr/>
        </p:nvSpPr>
        <p:spPr>
          <a:xfrm>
            <a:off x="4567163" y="492875"/>
            <a:ext cx="770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Us vs Them</a:t>
            </a:r>
            <a:endParaRPr b="0" i="0" sz="800" u="none" cap="none" strike="noStrike">
              <a:solidFill>
                <a:srgbClr val="000000"/>
              </a:solidFill>
              <a:latin typeface="Roboto"/>
              <a:ea typeface="Roboto"/>
              <a:cs typeface="Roboto"/>
              <a:sym typeface="Roboto"/>
            </a:endParaRPr>
          </a:p>
        </p:txBody>
      </p:sp>
      <p:sp>
        <p:nvSpPr>
          <p:cNvPr id="861" name="Google Shape;861;p24">
            <a:hlinkClick action="ppaction://hlinksldjump" r:id="rId20"/>
          </p:cNvPr>
          <p:cNvSpPr txBox="1"/>
          <p:nvPr/>
        </p:nvSpPr>
        <p:spPr>
          <a:xfrm>
            <a:off x="5909788" y="492875"/>
            <a:ext cx="490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FAQ</a:t>
            </a:r>
            <a:endParaRPr b="0" i="0" sz="800" u="none" cap="none" strike="noStrike">
              <a:solidFill>
                <a:srgbClr val="000000"/>
              </a:solidFill>
              <a:latin typeface="Roboto"/>
              <a:ea typeface="Roboto"/>
              <a:cs typeface="Roboto"/>
              <a:sym typeface="Roboto"/>
            </a:endParaRPr>
          </a:p>
        </p:txBody>
      </p:sp>
      <p:sp>
        <p:nvSpPr>
          <p:cNvPr id="862" name="Google Shape;862;p24">
            <a:hlinkClick action="ppaction://hlinksldjump" r:id="rId21"/>
          </p:cNvPr>
          <p:cNvSpPr txBox="1"/>
          <p:nvPr/>
        </p:nvSpPr>
        <p:spPr>
          <a:xfrm>
            <a:off x="6917463"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Next Steps</a:t>
            </a:r>
            <a:endParaRPr b="0" i="0" sz="800" u="none" cap="none" strike="noStrike">
              <a:solidFill>
                <a:srgbClr val="000000"/>
              </a:solidFill>
              <a:latin typeface="Roboto"/>
              <a:ea typeface="Roboto"/>
              <a:cs typeface="Roboto"/>
              <a:sym typeface="Roboto"/>
            </a:endParaRPr>
          </a:p>
        </p:txBody>
      </p:sp>
      <p:sp>
        <p:nvSpPr>
          <p:cNvPr id="863" name="Google Shape;863;p24">
            <a:hlinkClick action="ppaction://hlinksldjump" r:id="rId22"/>
          </p:cNvPr>
          <p:cNvSpPr txBox="1"/>
          <p:nvPr/>
        </p:nvSpPr>
        <p:spPr>
          <a:xfrm>
            <a:off x="8032475" y="492875"/>
            <a:ext cx="835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Your System</a:t>
            </a:r>
            <a:endParaRPr b="0" i="0" sz="800" u="none" cap="none" strike="noStrike">
              <a:solidFill>
                <a:srgbClr val="000000"/>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pic>
        <p:nvPicPr>
          <p:cNvPr id="868" name="Google Shape;868;p25"/>
          <p:cNvPicPr preferRelativeResize="0"/>
          <p:nvPr/>
        </p:nvPicPr>
        <p:blipFill rotWithShape="1">
          <a:blip r:embed="rId3">
            <a:alphaModFix/>
          </a:blip>
          <a:srcRect b="0" l="0" r="0" t="0"/>
          <a:stretch/>
        </p:blipFill>
        <p:spPr>
          <a:xfrm>
            <a:off x="249504" y="49450"/>
            <a:ext cx="695125" cy="695125"/>
          </a:xfrm>
          <a:prstGeom prst="rect">
            <a:avLst/>
          </a:prstGeom>
          <a:noFill/>
          <a:ln>
            <a:noFill/>
          </a:ln>
        </p:spPr>
      </p:pic>
      <p:sp>
        <p:nvSpPr>
          <p:cNvPr id="869" name="Google Shape;869;p25"/>
          <p:cNvSpPr/>
          <p:nvPr/>
        </p:nvSpPr>
        <p:spPr>
          <a:xfrm>
            <a:off x="1243025" y="192875"/>
            <a:ext cx="300000" cy="300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25"/>
          <p:cNvSpPr/>
          <p:nvPr/>
        </p:nvSpPr>
        <p:spPr>
          <a:xfrm>
            <a:off x="2324238" y="192875"/>
            <a:ext cx="300000" cy="3000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71" name="Google Shape;871;p25"/>
          <p:cNvPicPr preferRelativeResize="0"/>
          <p:nvPr/>
        </p:nvPicPr>
        <p:blipFill rotWithShape="1">
          <a:blip r:embed="rId4">
            <a:alphaModFix/>
          </a:blip>
          <a:srcRect b="0" l="0" r="0" t="0"/>
          <a:stretch/>
        </p:blipFill>
        <p:spPr>
          <a:xfrm>
            <a:off x="2360137" y="228775"/>
            <a:ext cx="228200" cy="228200"/>
          </a:xfrm>
          <a:prstGeom prst="rect">
            <a:avLst/>
          </a:prstGeom>
          <a:noFill/>
          <a:ln>
            <a:noFill/>
          </a:ln>
        </p:spPr>
      </p:pic>
      <p:sp>
        <p:nvSpPr>
          <p:cNvPr id="872" name="Google Shape;872;p25"/>
          <p:cNvSpPr/>
          <p:nvPr/>
        </p:nvSpPr>
        <p:spPr>
          <a:xfrm>
            <a:off x="3560663" y="192863"/>
            <a:ext cx="300000" cy="300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73" name="Google Shape;873;p25"/>
          <p:cNvPicPr preferRelativeResize="0"/>
          <p:nvPr/>
        </p:nvPicPr>
        <p:blipFill rotWithShape="1">
          <a:blip r:embed="rId5">
            <a:alphaModFix/>
          </a:blip>
          <a:srcRect b="0" l="0" r="0" t="0"/>
          <a:stretch/>
        </p:blipFill>
        <p:spPr>
          <a:xfrm>
            <a:off x="3596563" y="243488"/>
            <a:ext cx="228200" cy="198755"/>
          </a:xfrm>
          <a:prstGeom prst="rect">
            <a:avLst/>
          </a:prstGeom>
          <a:noFill/>
          <a:ln>
            <a:noFill/>
          </a:ln>
        </p:spPr>
      </p:pic>
      <p:sp>
        <p:nvSpPr>
          <p:cNvPr id="874" name="Google Shape;874;p25"/>
          <p:cNvSpPr/>
          <p:nvPr/>
        </p:nvSpPr>
        <p:spPr>
          <a:xfrm>
            <a:off x="4757788" y="192863"/>
            <a:ext cx="300000" cy="300000"/>
          </a:xfrm>
          <a:prstGeom prst="ellipse">
            <a:avLst/>
          </a:prstGeom>
          <a:solidFill>
            <a:srgbClr val="99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25"/>
          <p:cNvSpPr txBox="1"/>
          <p:nvPr/>
        </p:nvSpPr>
        <p:spPr>
          <a:xfrm>
            <a:off x="4757797" y="135125"/>
            <a:ext cx="2283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876" name="Google Shape;876;p25"/>
          <p:cNvSpPr/>
          <p:nvPr/>
        </p:nvSpPr>
        <p:spPr>
          <a:xfrm>
            <a:off x="5945013" y="192863"/>
            <a:ext cx="300000" cy="300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25"/>
          <p:cNvSpPr txBox="1"/>
          <p:nvPr/>
        </p:nvSpPr>
        <p:spPr>
          <a:xfrm>
            <a:off x="5945013" y="135125"/>
            <a:ext cx="3000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878" name="Google Shape;878;p25"/>
          <p:cNvSpPr/>
          <p:nvPr/>
        </p:nvSpPr>
        <p:spPr>
          <a:xfrm>
            <a:off x="7112113" y="192863"/>
            <a:ext cx="300000" cy="300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79" name="Google Shape;879;p25"/>
          <p:cNvPicPr preferRelativeResize="0"/>
          <p:nvPr/>
        </p:nvPicPr>
        <p:blipFill rotWithShape="1">
          <a:blip r:embed="rId6">
            <a:alphaModFix/>
          </a:blip>
          <a:srcRect b="0" l="0" r="0" t="0"/>
          <a:stretch/>
        </p:blipFill>
        <p:spPr>
          <a:xfrm>
            <a:off x="7148013" y="239750"/>
            <a:ext cx="228200" cy="206258"/>
          </a:xfrm>
          <a:prstGeom prst="rect">
            <a:avLst/>
          </a:prstGeom>
          <a:noFill/>
          <a:ln>
            <a:noFill/>
          </a:ln>
        </p:spPr>
      </p:pic>
      <p:sp>
        <p:nvSpPr>
          <p:cNvPr id="880" name="Google Shape;880;p25"/>
          <p:cNvSpPr/>
          <p:nvPr/>
        </p:nvSpPr>
        <p:spPr>
          <a:xfrm>
            <a:off x="8227125" y="192863"/>
            <a:ext cx="300000" cy="300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81" name="Google Shape;881;p25"/>
          <p:cNvPicPr preferRelativeResize="0"/>
          <p:nvPr/>
        </p:nvPicPr>
        <p:blipFill rotWithShape="1">
          <a:blip r:embed="rId7">
            <a:alphaModFix/>
          </a:blip>
          <a:srcRect b="0" l="0" r="0" t="0"/>
          <a:stretch/>
        </p:blipFill>
        <p:spPr>
          <a:xfrm>
            <a:off x="8263000" y="234463"/>
            <a:ext cx="228225" cy="216814"/>
          </a:xfrm>
          <a:prstGeom prst="rect">
            <a:avLst/>
          </a:prstGeom>
          <a:noFill/>
          <a:ln>
            <a:noFill/>
          </a:ln>
        </p:spPr>
      </p:pic>
      <p:sp>
        <p:nvSpPr>
          <p:cNvPr id="882" name="Google Shape;882;p25"/>
          <p:cNvSpPr/>
          <p:nvPr/>
        </p:nvSpPr>
        <p:spPr>
          <a:xfrm flipH="1" rot="10800000">
            <a:off x="302850" y="790590"/>
            <a:ext cx="8538300" cy="63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883" name="Google Shape;883;p25"/>
          <p:cNvPicPr preferRelativeResize="0"/>
          <p:nvPr/>
        </p:nvPicPr>
        <p:blipFill rotWithShape="1">
          <a:blip r:embed="rId8">
            <a:alphaModFix/>
          </a:blip>
          <a:srcRect b="0" l="0" r="0" t="0"/>
          <a:stretch/>
        </p:blipFill>
        <p:spPr>
          <a:xfrm>
            <a:off x="1320297" y="268787"/>
            <a:ext cx="145456" cy="148167"/>
          </a:xfrm>
          <a:prstGeom prst="rect">
            <a:avLst/>
          </a:prstGeom>
          <a:noFill/>
          <a:ln>
            <a:noFill/>
          </a:ln>
        </p:spPr>
      </p:pic>
      <p:sp>
        <p:nvSpPr>
          <p:cNvPr id="884" name="Google Shape;884;p25"/>
          <p:cNvSpPr txBox="1"/>
          <p:nvPr>
            <p:ph type="ctrTitle"/>
          </p:nvPr>
        </p:nvSpPr>
        <p:spPr>
          <a:xfrm>
            <a:off x="302850" y="823900"/>
            <a:ext cx="5607000" cy="554100"/>
          </a:xfrm>
          <a:prstGeom prst="rect">
            <a:avLst/>
          </a:prstGeom>
          <a:noFill/>
          <a:ln>
            <a:noFill/>
          </a:ln>
        </p:spPr>
        <p:txBody>
          <a:bodyPr anchorCtr="0" anchor="b" bIns="91425" lIns="91425" spcFirstLastPara="1" rIns="91425" wrap="square" tIns="91425">
            <a:spAutoFit/>
          </a:bodyPr>
          <a:lstStyle/>
          <a:p>
            <a:pPr indent="0" lvl="0" marL="0" rtl="0" algn="ctr">
              <a:lnSpc>
                <a:spcPct val="115000"/>
              </a:lnSpc>
              <a:spcBef>
                <a:spcPts val="0"/>
              </a:spcBef>
              <a:spcAft>
                <a:spcPts val="0"/>
              </a:spcAft>
              <a:buSzPts val="5200"/>
              <a:buNone/>
            </a:pPr>
            <a:r>
              <a:rPr b="1" lang="en" sz="2400">
                <a:latin typeface="Roboto"/>
                <a:ea typeface="Roboto"/>
                <a:cs typeface="Roboto"/>
                <a:sym typeface="Roboto"/>
              </a:rPr>
              <a:t>Take Control of Your Energy Costs</a:t>
            </a:r>
            <a:endParaRPr b="1" sz="2400">
              <a:latin typeface="Roboto"/>
              <a:ea typeface="Roboto"/>
              <a:cs typeface="Roboto"/>
              <a:sym typeface="Roboto"/>
            </a:endParaRPr>
          </a:p>
        </p:txBody>
      </p:sp>
      <p:sp>
        <p:nvSpPr>
          <p:cNvPr id="885" name="Google Shape;885;p25">
            <a:hlinkClick action="ppaction://hlinksldjump" r:id="rId9"/>
          </p:cNvPr>
          <p:cNvSpPr/>
          <p:nvPr/>
        </p:nvSpPr>
        <p:spPr>
          <a:xfrm>
            <a:off x="476250" y="1714500"/>
            <a:ext cx="610800" cy="6108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86" name="Google Shape;886;p25"/>
          <p:cNvPicPr preferRelativeResize="0"/>
          <p:nvPr/>
        </p:nvPicPr>
        <p:blipFill rotWithShape="1">
          <a:blip r:embed="rId10">
            <a:alphaModFix/>
          </a:blip>
          <a:srcRect b="0" l="0" r="0" t="0"/>
          <a:stretch/>
        </p:blipFill>
        <p:spPr>
          <a:xfrm>
            <a:off x="536400" y="1760950"/>
            <a:ext cx="490500" cy="517900"/>
          </a:xfrm>
          <a:prstGeom prst="rect">
            <a:avLst/>
          </a:prstGeom>
          <a:noFill/>
          <a:ln>
            <a:noFill/>
          </a:ln>
        </p:spPr>
      </p:pic>
      <p:sp>
        <p:nvSpPr>
          <p:cNvPr id="887" name="Google Shape;887;p25">
            <a:hlinkClick action="ppaction://hlinksldjump" r:id="rId11"/>
          </p:cNvPr>
          <p:cNvSpPr/>
          <p:nvPr/>
        </p:nvSpPr>
        <p:spPr>
          <a:xfrm>
            <a:off x="476250" y="2478700"/>
            <a:ext cx="610800" cy="610800"/>
          </a:xfrm>
          <a:prstGeom prst="ellipse">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88" name="Google Shape;888;p25"/>
          <p:cNvPicPr preferRelativeResize="0"/>
          <p:nvPr/>
        </p:nvPicPr>
        <p:blipFill rotWithShape="1">
          <a:blip r:embed="rId12">
            <a:alphaModFix/>
          </a:blip>
          <a:srcRect b="0" l="0" r="0" t="0"/>
          <a:stretch/>
        </p:blipFill>
        <p:spPr>
          <a:xfrm>
            <a:off x="476238" y="2478700"/>
            <a:ext cx="610799" cy="587113"/>
          </a:xfrm>
          <a:prstGeom prst="rect">
            <a:avLst/>
          </a:prstGeom>
          <a:noFill/>
          <a:ln>
            <a:noFill/>
          </a:ln>
        </p:spPr>
      </p:pic>
      <p:sp>
        <p:nvSpPr>
          <p:cNvPr id="889" name="Google Shape;889;p25">
            <a:hlinkClick action="ppaction://hlinksldjump" r:id="rId13"/>
          </p:cNvPr>
          <p:cNvSpPr/>
          <p:nvPr/>
        </p:nvSpPr>
        <p:spPr>
          <a:xfrm>
            <a:off x="476238" y="3242900"/>
            <a:ext cx="610800" cy="6108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90" name="Google Shape;890;p25"/>
          <p:cNvPicPr preferRelativeResize="0"/>
          <p:nvPr/>
        </p:nvPicPr>
        <p:blipFill rotWithShape="1">
          <a:blip r:embed="rId14">
            <a:alphaModFix/>
          </a:blip>
          <a:srcRect b="0" l="0" r="0" t="0"/>
          <a:stretch/>
        </p:blipFill>
        <p:spPr>
          <a:xfrm>
            <a:off x="605963" y="3372613"/>
            <a:ext cx="351375" cy="351375"/>
          </a:xfrm>
          <a:prstGeom prst="rect">
            <a:avLst/>
          </a:prstGeom>
          <a:noFill/>
          <a:ln>
            <a:noFill/>
          </a:ln>
        </p:spPr>
      </p:pic>
      <p:pic>
        <p:nvPicPr>
          <p:cNvPr id="891" name="Google Shape;891;p25"/>
          <p:cNvPicPr preferRelativeResize="0"/>
          <p:nvPr/>
        </p:nvPicPr>
        <p:blipFill rotWithShape="1">
          <a:blip r:embed="rId15">
            <a:alphaModFix/>
          </a:blip>
          <a:srcRect b="0" l="19" r="19" t="0"/>
          <a:stretch/>
        </p:blipFill>
        <p:spPr>
          <a:xfrm>
            <a:off x="1884550" y="1377998"/>
            <a:ext cx="6888650" cy="2914757"/>
          </a:xfrm>
          <a:prstGeom prst="rect">
            <a:avLst/>
          </a:prstGeom>
          <a:noFill/>
          <a:ln>
            <a:noFill/>
          </a:ln>
        </p:spPr>
      </p:pic>
      <p:sp>
        <p:nvSpPr>
          <p:cNvPr id="892" name="Google Shape;892;p25"/>
          <p:cNvSpPr txBox="1"/>
          <p:nvPr/>
        </p:nvSpPr>
        <p:spPr>
          <a:xfrm>
            <a:off x="1836525" y="4292750"/>
            <a:ext cx="7500300" cy="786300"/>
          </a:xfrm>
          <a:prstGeom prst="rect">
            <a:avLst/>
          </a:prstGeom>
          <a:noFill/>
          <a:ln>
            <a:noFill/>
          </a:ln>
        </p:spPr>
        <p:txBody>
          <a:bodyPr anchorCtr="0" anchor="t" bIns="91425" lIns="91425" spcFirstLastPara="1" rIns="91425" wrap="square" tIns="91425">
            <a:spAutoFit/>
          </a:bodyPr>
          <a:lstStyle/>
          <a:p>
            <a:pPr indent="0" lvl="0" marL="12700" marR="12700" rtl="0" algn="l">
              <a:lnSpc>
                <a:spcPct val="101000"/>
              </a:lnSpc>
              <a:spcBef>
                <a:spcPts val="100"/>
              </a:spcBef>
              <a:spcAft>
                <a:spcPts val="0"/>
              </a:spcAft>
              <a:buClr>
                <a:srgbClr val="000000"/>
              </a:buClr>
              <a:buSzPts val="1400"/>
              <a:buFont typeface="Arial"/>
              <a:buNone/>
            </a:pPr>
            <a:r>
              <a:rPr b="1" i="0" lang="en" sz="1400" u="none" cap="none" strike="noStrike">
                <a:solidFill>
                  <a:srgbClr val="101F2B"/>
                </a:solidFill>
                <a:latin typeface="Arial"/>
                <a:ea typeface="Arial"/>
                <a:cs typeface="Arial"/>
                <a:sym typeface="Arial"/>
              </a:rPr>
              <a:t>When you go solar, your bill is flat, predictable, and has an end in sight.</a:t>
            </a:r>
            <a:endParaRPr b="1" i="0" sz="1400" u="none" cap="none" strike="noStrike">
              <a:solidFill>
                <a:srgbClr val="101F2B"/>
              </a:solidFill>
              <a:latin typeface="Arial"/>
              <a:ea typeface="Arial"/>
              <a:cs typeface="Arial"/>
              <a:sym typeface="Arial"/>
            </a:endParaRPr>
          </a:p>
          <a:p>
            <a:pPr indent="0" lvl="0" marL="12700" marR="12700" rtl="0" algn="l">
              <a:lnSpc>
                <a:spcPct val="101000"/>
              </a:lnSpc>
              <a:spcBef>
                <a:spcPts val="100"/>
              </a:spcBef>
              <a:spcAft>
                <a:spcPts val="0"/>
              </a:spcAft>
              <a:buClr>
                <a:srgbClr val="000000"/>
              </a:buClr>
              <a:buSzPts val="1200"/>
              <a:buFont typeface="Arial"/>
              <a:buNone/>
            </a:pPr>
            <a:r>
              <a:rPr b="0" i="0" lang="en" sz="1200" u="none" cap="none" strike="noStrike">
                <a:solidFill>
                  <a:srgbClr val="101F2B"/>
                </a:solidFill>
                <a:latin typeface="Arial"/>
                <a:ea typeface="Arial"/>
                <a:cs typeface="Arial"/>
                <a:sym typeface="Arial"/>
              </a:rPr>
              <a:t>Utility rates have increased an average of 6% per year over the last 20 years, and the data is  showing electricity rates will continue to rise for years to come.</a:t>
            </a:r>
            <a:endParaRPr b="0" i="0" sz="1200" u="none" cap="none" strike="noStrike">
              <a:solidFill>
                <a:srgbClr val="101F2B"/>
              </a:solidFill>
              <a:latin typeface="Arial"/>
              <a:ea typeface="Arial"/>
              <a:cs typeface="Arial"/>
              <a:sym typeface="Arial"/>
            </a:endParaRPr>
          </a:p>
        </p:txBody>
      </p:sp>
      <p:sp>
        <p:nvSpPr>
          <p:cNvPr id="893" name="Google Shape;893;p25"/>
          <p:cNvSpPr/>
          <p:nvPr/>
        </p:nvSpPr>
        <p:spPr>
          <a:xfrm>
            <a:off x="1952500" y="3773925"/>
            <a:ext cx="4495800" cy="2283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25">
            <a:hlinkClick action="ppaction://hlinksldjump" r:id="rId16"/>
          </p:cNvPr>
          <p:cNvSpPr txBox="1"/>
          <p:nvPr/>
        </p:nvSpPr>
        <p:spPr>
          <a:xfrm>
            <a:off x="1087625" y="492875"/>
            <a:ext cx="61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Us?</a:t>
            </a:r>
            <a:endParaRPr b="0" i="0" sz="800" u="none" cap="none" strike="noStrike">
              <a:solidFill>
                <a:srgbClr val="000000"/>
              </a:solidFill>
              <a:latin typeface="Roboto"/>
              <a:ea typeface="Roboto"/>
              <a:cs typeface="Roboto"/>
              <a:sym typeface="Roboto"/>
            </a:endParaRPr>
          </a:p>
        </p:txBody>
      </p:sp>
      <p:sp>
        <p:nvSpPr>
          <p:cNvPr id="895" name="Google Shape;895;p25">
            <a:hlinkClick action="ppaction://hlinksldjump" r:id="rId17"/>
          </p:cNvPr>
          <p:cNvSpPr txBox="1"/>
          <p:nvPr/>
        </p:nvSpPr>
        <p:spPr>
          <a:xfrm>
            <a:off x="220838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Discovery</a:t>
            </a:r>
            <a:endParaRPr b="0" i="0" sz="800" u="none" cap="none" strike="noStrike">
              <a:solidFill>
                <a:srgbClr val="000000"/>
              </a:solidFill>
              <a:latin typeface="Roboto"/>
              <a:ea typeface="Roboto"/>
              <a:cs typeface="Roboto"/>
              <a:sym typeface="Roboto"/>
            </a:endParaRPr>
          </a:p>
        </p:txBody>
      </p:sp>
      <p:sp>
        <p:nvSpPr>
          <p:cNvPr id="896" name="Google Shape;896;p25">
            <a:hlinkClick action="ppaction://hlinksldjump" r:id="rId18"/>
          </p:cNvPr>
          <p:cNvSpPr txBox="1"/>
          <p:nvPr/>
        </p:nvSpPr>
        <p:spPr>
          <a:xfrm>
            <a:off x="337003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Solar?</a:t>
            </a:r>
            <a:endParaRPr b="0" i="0" sz="800" u="none" cap="none" strike="noStrike">
              <a:solidFill>
                <a:srgbClr val="000000"/>
              </a:solidFill>
              <a:latin typeface="Roboto"/>
              <a:ea typeface="Roboto"/>
              <a:cs typeface="Roboto"/>
              <a:sym typeface="Roboto"/>
            </a:endParaRPr>
          </a:p>
        </p:txBody>
      </p:sp>
      <p:sp>
        <p:nvSpPr>
          <p:cNvPr id="897" name="Google Shape;897;p25">
            <a:hlinkClick action="ppaction://hlinksldjump" r:id="rId19"/>
          </p:cNvPr>
          <p:cNvSpPr txBox="1"/>
          <p:nvPr/>
        </p:nvSpPr>
        <p:spPr>
          <a:xfrm>
            <a:off x="4567163" y="492875"/>
            <a:ext cx="770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Us vs Them</a:t>
            </a:r>
            <a:endParaRPr b="0" i="0" sz="800" u="none" cap="none" strike="noStrike">
              <a:solidFill>
                <a:srgbClr val="000000"/>
              </a:solidFill>
              <a:latin typeface="Roboto"/>
              <a:ea typeface="Roboto"/>
              <a:cs typeface="Roboto"/>
              <a:sym typeface="Roboto"/>
            </a:endParaRPr>
          </a:p>
        </p:txBody>
      </p:sp>
      <p:sp>
        <p:nvSpPr>
          <p:cNvPr id="898" name="Google Shape;898;p25">
            <a:hlinkClick action="ppaction://hlinksldjump" r:id="rId20"/>
          </p:cNvPr>
          <p:cNvSpPr txBox="1"/>
          <p:nvPr/>
        </p:nvSpPr>
        <p:spPr>
          <a:xfrm>
            <a:off x="5909788" y="492875"/>
            <a:ext cx="490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FAQ</a:t>
            </a:r>
            <a:endParaRPr b="0" i="0" sz="800" u="none" cap="none" strike="noStrike">
              <a:solidFill>
                <a:srgbClr val="000000"/>
              </a:solidFill>
              <a:latin typeface="Roboto"/>
              <a:ea typeface="Roboto"/>
              <a:cs typeface="Roboto"/>
              <a:sym typeface="Roboto"/>
            </a:endParaRPr>
          </a:p>
        </p:txBody>
      </p:sp>
      <p:sp>
        <p:nvSpPr>
          <p:cNvPr id="899" name="Google Shape;899;p25">
            <a:hlinkClick action="ppaction://hlinksldjump" r:id="rId21"/>
          </p:cNvPr>
          <p:cNvSpPr txBox="1"/>
          <p:nvPr/>
        </p:nvSpPr>
        <p:spPr>
          <a:xfrm>
            <a:off x="6917463"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Next Steps</a:t>
            </a:r>
            <a:endParaRPr b="0" i="0" sz="800" u="none" cap="none" strike="noStrike">
              <a:solidFill>
                <a:srgbClr val="000000"/>
              </a:solidFill>
              <a:latin typeface="Roboto"/>
              <a:ea typeface="Roboto"/>
              <a:cs typeface="Roboto"/>
              <a:sym typeface="Roboto"/>
            </a:endParaRPr>
          </a:p>
        </p:txBody>
      </p:sp>
      <p:sp>
        <p:nvSpPr>
          <p:cNvPr id="900" name="Google Shape;900;p25">
            <a:hlinkClick action="ppaction://hlinksldjump" r:id="rId22"/>
          </p:cNvPr>
          <p:cNvSpPr txBox="1"/>
          <p:nvPr/>
        </p:nvSpPr>
        <p:spPr>
          <a:xfrm>
            <a:off x="8032475" y="492875"/>
            <a:ext cx="835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Your System</a:t>
            </a:r>
            <a:endParaRPr b="0" i="0" sz="800" u="none" cap="none" strike="noStrike">
              <a:solidFill>
                <a:srgbClr val="000000"/>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pic>
        <p:nvPicPr>
          <p:cNvPr id="905" name="Google Shape;905;p26"/>
          <p:cNvPicPr preferRelativeResize="0"/>
          <p:nvPr/>
        </p:nvPicPr>
        <p:blipFill rotWithShape="1">
          <a:blip r:embed="rId3">
            <a:alphaModFix/>
          </a:blip>
          <a:srcRect b="0" l="0" r="0" t="0"/>
          <a:stretch/>
        </p:blipFill>
        <p:spPr>
          <a:xfrm>
            <a:off x="249504" y="49450"/>
            <a:ext cx="695125" cy="695125"/>
          </a:xfrm>
          <a:prstGeom prst="rect">
            <a:avLst/>
          </a:prstGeom>
          <a:noFill/>
          <a:ln>
            <a:noFill/>
          </a:ln>
        </p:spPr>
      </p:pic>
      <p:sp>
        <p:nvSpPr>
          <p:cNvPr id="906" name="Google Shape;906;p26"/>
          <p:cNvSpPr/>
          <p:nvPr/>
        </p:nvSpPr>
        <p:spPr>
          <a:xfrm>
            <a:off x="1243025" y="192875"/>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26"/>
          <p:cNvSpPr/>
          <p:nvPr/>
        </p:nvSpPr>
        <p:spPr>
          <a:xfrm>
            <a:off x="2324238" y="192875"/>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08" name="Google Shape;908;p26"/>
          <p:cNvPicPr preferRelativeResize="0"/>
          <p:nvPr/>
        </p:nvPicPr>
        <p:blipFill rotWithShape="1">
          <a:blip r:embed="rId4">
            <a:alphaModFix/>
          </a:blip>
          <a:srcRect b="0" l="0" r="0" t="0"/>
          <a:stretch/>
        </p:blipFill>
        <p:spPr>
          <a:xfrm>
            <a:off x="2360137" y="228775"/>
            <a:ext cx="228200" cy="228200"/>
          </a:xfrm>
          <a:prstGeom prst="rect">
            <a:avLst/>
          </a:prstGeom>
          <a:noFill/>
          <a:ln>
            <a:noFill/>
          </a:ln>
        </p:spPr>
      </p:pic>
      <p:sp>
        <p:nvSpPr>
          <p:cNvPr id="909" name="Google Shape;909;p26"/>
          <p:cNvSpPr/>
          <p:nvPr/>
        </p:nvSpPr>
        <p:spPr>
          <a:xfrm>
            <a:off x="356066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10" name="Google Shape;910;p26"/>
          <p:cNvPicPr preferRelativeResize="0"/>
          <p:nvPr/>
        </p:nvPicPr>
        <p:blipFill rotWithShape="1">
          <a:blip r:embed="rId5">
            <a:alphaModFix/>
          </a:blip>
          <a:srcRect b="0" l="0" r="0" t="0"/>
          <a:stretch/>
        </p:blipFill>
        <p:spPr>
          <a:xfrm>
            <a:off x="3596563" y="243488"/>
            <a:ext cx="228200" cy="198755"/>
          </a:xfrm>
          <a:prstGeom prst="rect">
            <a:avLst/>
          </a:prstGeom>
          <a:noFill/>
          <a:ln>
            <a:noFill/>
          </a:ln>
        </p:spPr>
      </p:pic>
      <p:sp>
        <p:nvSpPr>
          <p:cNvPr id="911" name="Google Shape;911;p26"/>
          <p:cNvSpPr/>
          <p:nvPr/>
        </p:nvSpPr>
        <p:spPr>
          <a:xfrm>
            <a:off x="4757788" y="192863"/>
            <a:ext cx="300000" cy="300000"/>
          </a:xfrm>
          <a:prstGeom prst="ellipse">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26"/>
          <p:cNvSpPr txBox="1"/>
          <p:nvPr/>
        </p:nvSpPr>
        <p:spPr>
          <a:xfrm>
            <a:off x="4757797" y="135125"/>
            <a:ext cx="2283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913" name="Google Shape;913;p26"/>
          <p:cNvSpPr/>
          <p:nvPr/>
        </p:nvSpPr>
        <p:spPr>
          <a:xfrm>
            <a:off x="594501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26"/>
          <p:cNvSpPr txBox="1"/>
          <p:nvPr/>
        </p:nvSpPr>
        <p:spPr>
          <a:xfrm>
            <a:off x="5945013" y="135125"/>
            <a:ext cx="251841" cy="4154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915" name="Google Shape;915;p26"/>
          <p:cNvSpPr/>
          <p:nvPr/>
        </p:nvSpPr>
        <p:spPr>
          <a:xfrm>
            <a:off x="711211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16" name="Google Shape;916;p26"/>
          <p:cNvPicPr preferRelativeResize="0"/>
          <p:nvPr/>
        </p:nvPicPr>
        <p:blipFill rotWithShape="1">
          <a:blip r:embed="rId6">
            <a:alphaModFix/>
          </a:blip>
          <a:srcRect b="0" l="0" r="0" t="0"/>
          <a:stretch/>
        </p:blipFill>
        <p:spPr>
          <a:xfrm>
            <a:off x="7148013" y="239750"/>
            <a:ext cx="228200" cy="206258"/>
          </a:xfrm>
          <a:prstGeom prst="rect">
            <a:avLst/>
          </a:prstGeom>
          <a:noFill/>
          <a:ln>
            <a:noFill/>
          </a:ln>
        </p:spPr>
      </p:pic>
      <p:sp>
        <p:nvSpPr>
          <p:cNvPr id="917" name="Google Shape;917;p26"/>
          <p:cNvSpPr/>
          <p:nvPr/>
        </p:nvSpPr>
        <p:spPr>
          <a:xfrm>
            <a:off x="8227125"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18" name="Google Shape;918;p26"/>
          <p:cNvPicPr preferRelativeResize="0"/>
          <p:nvPr/>
        </p:nvPicPr>
        <p:blipFill rotWithShape="1">
          <a:blip r:embed="rId7">
            <a:alphaModFix/>
          </a:blip>
          <a:srcRect b="0" l="0" r="0" t="0"/>
          <a:stretch/>
        </p:blipFill>
        <p:spPr>
          <a:xfrm>
            <a:off x="8263000" y="234463"/>
            <a:ext cx="228225" cy="216814"/>
          </a:xfrm>
          <a:prstGeom prst="rect">
            <a:avLst/>
          </a:prstGeom>
          <a:noFill/>
          <a:ln>
            <a:noFill/>
          </a:ln>
        </p:spPr>
      </p:pic>
      <p:sp>
        <p:nvSpPr>
          <p:cNvPr id="919" name="Google Shape;919;p26"/>
          <p:cNvSpPr/>
          <p:nvPr/>
        </p:nvSpPr>
        <p:spPr>
          <a:xfrm flipH="1" rot="10800000">
            <a:off x="302850" y="790590"/>
            <a:ext cx="8538300" cy="63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920" name="Google Shape;920;p26"/>
          <p:cNvPicPr preferRelativeResize="0"/>
          <p:nvPr/>
        </p:nvPicPr>
        <p:blipFill rotWithShape="1">
          <a:blip r:embed="rId8">
            <a:alphaModFix/>
          </a:blip>
          <a:srcRect b="0" l="0" r="0" t="0"/>
          <a:stretch/>
        </p:blipFill>
        <p:spPr>
          <a:xfrm>
            <a:off x="1320297" y="268787"/>
            <a:ext cx="145456" cy="148167"/>
          </a:xfrm>
          <a:prstGeom prst="rect">
            <a:avLst/>
          </a:prstGeom>
          <a:noFill/>
          <a:ln>
            <a:noFill/>
          </a:ln>
        </p:spPr>
      </p:pic>
      <p:sp>
        <p:nvSpPr>
          <p:cNvPr id="921" name="Google Shape;921;p26"/>
          <p:cNvSpPr txBox="1"/>
          <p:nvPr>
            <p:ph type="ctrTitle"/>
          </p:nvPr>
        </p:nvSpPr>
        <p:spPr>
          <a:xfrm>
            <a:off x="302850" y="823900"/>
            <a:ext cx="5607000" cy="554100"/>
          </a:xfrm>
          <a:prstGeom prst="rect">
            <a:avLst/>
          </a:prstGeom>
          <a:noFill/>
          <a:ln>
            <a:noFill/>
          </a:ln>
        </p:spPr>
        <p:txBody>
          <a:bodyPr anchorCtr="0" anchor="b" bIns="91425" lIns="91425" spcFirstLastPara="1" rIns="91425" wrap="square" tIns="91425">
            <a:spAutoFit/>
          </a:bodyPr>
          <a:lstStyle/>
          <a:p>
            <a:pPr indent="0" lvl="0" marL="0" rtl="0" algn="ctr">
              <a:lnSpc>
                <a:spcPct val="115000"/>
              </a:lnSpc>
              <a:spcBef>
                <a:spcPts val="0"/>
              </a:spcBef>
              <a:spcAft>
                <a:spcPts val="0"/>
              </a:spcAft>
              <a:buSzPts val="5200"/>
              <a:buNone/>
            </a:pPr>
            <a:r>
              <a:rPr b="1" lang="en" sz="2400">
                <a:latin typeface="Roboto"/>
                <a:ea typeface="Roboto"/>
                <a:cs typeface="Roboto"/>
                <a:sym typeface="Roboto"/>
              </a:rPr>
              <a:t>Start Saving Money Day 1</a:t>
            </a:r>
            <a:endParaRPr b="1" sz="2400">
              <a:latin typeface="Roboto"/>
              <a:ea typeface="Roboto"/>
              <a:cs typeface="Roboto"/>
              <a:sym typeface="Roboto"/>
            </a:endParaRPr>
          </a:p>
        </p:txBody>
      </p:sp>
      <p:sp>
        <p:nvSpPr>
          <p:cNvPr id="922" name="Google Shape;922;p26">
            <a:hlinkClick action="ppaction://hlinksldjump" r:id="rId9"/>
          </p:cNvPr>
          <p:cNvSpPr/>
          <p:nvPr/>
        </p:nvSpPr>
        <p:spPr>
          <a:xfrm>
            <a:off x="476250" y="1714500"/>
            <a:ext cx="610800" cy="6108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23" name="Google Shape;923;p26"/>
          <p:cNvPicPr preferRelativeResize="0"/>
          <p:nvPr/>
        </p:nvPicPr>
        <p:blipFill rotWithShape="1">
          <a:blip r:embed="rId10">
            <a:alphaModFix/>
          </a:blip>
          <a:srcRect b="0" l="0" r="0" t="0"/>
          <a:stretch/>
        </p:blipFill>
        <p:spPr>
          <a:xfrm>
            <a:off x="536400" y="1760950"/>
            <a:ext cx="490500" cy="517900"/>
          </a:xfrm>
          <a:prstGeom prst="rect">
            <a:avLst/>
          </a:prstGeom>
          <a:noFill/>
          <a:ln>
            <a:noFill/>
          </a:ln>
        </p:spPr>
      </p:pic>
      <p:sp>
        <p:nvSpPr>
          <p:cNvPr id="924" name="Google Shape;924;p26">
            <a:hlinkClick action="ppaction://hlinksldjump" r:id="rId11"/>
          </p:cNvPr>
          <p:cNvSpPr/>
          <p:nvPr/>
        </p:nvSpPr>
        <p:spPr>
          <a:xfrm>
            <a:off x="476250" y="2478700"/>
            <a:ext cx="610800" cy="6108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25" name="Google Shape;925;p26"/>
          <p:cNvPicPr preferRelativeResize="0"/>
          <p:nvPr/>
        </p:nvPicPr>
        <p:blipFill rotWithShape="1">
          <a:blip r:embed="rId12">
            <a:alphaModFix/>
          </a:blip>
          <a:srcRect b="0" l="0" r="0" t="0"/>
          <a:stretch/>
        </p:blipFill>
        <p:spPr>
          <a:xfrm>
            <a:off x="605959" y="2669991"/>
            <a:ext cx="351367" cy="228200"/>
          </a:xfrm>
          <a:prstGeom prst="rect">
            <a:avLst/>
          </a:prstGeom>
          <a:noFill/>
          <a:ln>
            <a:noFill/>
          </a:ln>
        </p:spPr>
      </p:pic>
      <p:sp>
        <p:nvSpPr>
          <p:cNvPr id="926" name="Google Shape;926;p26">
            <a:hlinkClick action="ppaction://hlinksldjump" r:id="rId13"/>
          </p:cNvPr>
          <p:cNvSpPr/>
          <p:nvPr/>
        </p:nvSpPr>
        <p:spPr>
          <a:xfrm>
            <a:off x="476238" y="3242900"/>
            <a:ext cx="610800" cy="610800"/>
          </a:xfrm>
          <a:prstGeom prst="ellipse">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27" name="Google Shape;927;p26"/>
          <p:cNvPicPr preferRelativeResize="0"/>
          <p:nvPr/>
        </p:nvPicPr>
        <p:blipFill rotWithShape="1">
          <a:blip r:embed="rId14">
            <a:alphaModFix/>
          </a:blip>
          <a:srcRect b="0" l="0" r="0" t="0"/>
          <a:stretch/>
        </p:blipFill>
        <p:spPr>
          <a:xfrm>
            <a:off x="605963" y="3372613"/>
            <a:ext cx="351375" cy="351375"/>
          </a:xfrm>
          <a:prstGeom prst="rect">
            <a:avLst/>
          </a:prstGeom>
          <a:noFill/>
          <a:ln>
            <a:noFill/>
          </a:ln>
        </p:spPr>
      </p:pic>
      <p:pic>
        <p:nvPicPr>
          <p:cNvPr id="928" name="Google Shape;928;p26"/>
          <p:cNvPicPr preferRelativeResize="0"/>
          <p:nvPr/>
        </p:nvPicPr>
        <p:blipFill rotWithShape="1">
          <a:blip r:embed="rId15">
            <a:alphaModFix/>
          </a:blip>
          <a:srcRect b="0" l="0" r="0" t="0"/>
          <a:stretch/>
        </p:blipFill>
        <p:spPr>
          <a:xfrm>
            <a:off x="1956975" y="1566650"/>
            <a:ext cx="6634576" cy="2435575"/>
          </a:xfrm>
          <a:prstGeom prst="rect">
            <a:avLst/>
          </a:prstGeom>
          <a:noFill/>
          <a:ln>
            <a:noFill/>
          </a:ln>
        </p:spPr>
      </p:pic>
      <p:pic>
        <p:nvPicPr>
          <p:cNvPr id="929" name="Google Shape;929;p26"/>
          <p:cNvPicPr preferRelativeResize="0"/>
          <p:nvPr/>
        </p:nvPicPr>
        <p:blipFill rotWithShape="1">
          <a:blip r:embed="rId16">
            <a:alphaModFix/>
          </a:blip>
          <a:srcRect b="0" l="0" r="0" t="0"/>
          <a:stretch/>
        </p:blipFill>
        <p:spPr>
          <a:xfrm>
            <a:off x="1895475" y="1460700"/>
            <a:ext cx="6752926" cy="2832050"/>
          </a:xfrm>
          <a:prstGeom prst="rect">
            <a:avLst/>
          </a:prstGeom>
          <a:noFill/>
          <a:ln>
            <a:noFill/>
          </a:ln>
        </p:spPr>
      </p:pic>
      <p:sp>
        <p:nvSpPr>
          <p:cNvPr id="930" name="Google Shape;930;p26"/>
          <p:cNvSpPr txBox="1"/>
          <p:nvPr/>
        </p:nvSpPr>
        <p:spPr>
          <a:xfrm>
            <a:off x="1836525" y="4292750"/>
            <a:ext cx="7500300" cy="786300"/>
          </a:xfrm>
          <a:prstGeom prst="rect">
            <a:avLst/>
          </a:prstGeom>
          <a:noFill/>
          <a:ln>
            <a:noFill/>
          </a:ln>
        </p:spPr>
        <p:txBody>
          <a:bodyPr anchorCtr="0" anchor="t" bIns="91425" lIns="91425" spcFirstLastPara="1" rIns="91425" wrap="square" tIns="91425">
            <a:spAutoFit/>
          </a:bodyPr>
          <a:lstStyle/>
          <a:p>
            <a:pPr indent="0" lvl="0" marL="12700" marR="12700" rtl="0" algn="l">
              <a:lnSpc>
                <a:spcPct val="101000"/>
              </a:lnSpc>
              <a:spcBef>
                <a:spcPts val="100"/>
              </a:spcBef>
              <a:spcAft>
                <a:spcPts val="0"/>
              </a:spcAft>
              <a:buClr>
                <a:srgbClr val="000000"/>
              </a:buClr>
              <a:buSzPts val="1400"/>
              <a:buFont typeface="Arial"/>
              <a:buNone/>
            </a:pPr>
            <a:r>
              <a:rPr b="1" i="0" lang="en" sz="1400" u="none" cap="none" strike="noStrike">
                <a:solidFill>
                  <a:srgbClr val="101F2B"/>
                </a:solidFill>
                <a:latin typeface="Arial"/>
                <a:ea typeface="Arial"/>
                <a:cs typeface="Arial"/>
                <a:sym typeface="Arial"/>
              </a:rPr>
              <a:t>When you go solar, your bill is flat, predictable, and has an end in sight.</a:t>
            </a:r>
            <a:endParaRPr b="1" i="0" sz="1400" u="none" cap="none" strike="noStrike">
              <a:solidFill>
                <a:srgbClr val="101F2B"/>
              </a:solidFill>
              <a:latin typeface="Arial"/>
              <a:ea typeface="Arial"/>
              <a:cs typeface="Arial"/>
              <a:sym typeface="Arial"/>
            </a:endParaRPr>
          </a:p>
          <a:p>
            <a:pPr indent="0" lvl="0" marL="12700" marR="12700" rtl="0" algn="l">
              <a:lnSpc>
                <a:spcPct val="101000"/>
              </a:lnSpc>
              <a:spcBef>
                <a:spcPts val="100"/>
              </a:spcBef>
              <a:spcAft>
                <a:spcPts val="0"/>
              </a:spcAft>
              <a:buClr>
                <a:srgbClr val="000000"/>
              </a:buClr>
              <a:buSzPts val="1200"/>
              <a:buFont typeface="Arial"/>
              <a:buNone/>
            </a:pPr>
            <a:r>
              <a:rPr b="0" i="0" lang="en" sz="1200" u="none" cap="none" strike="noStrike">
                <a:solidFill>
                  <a:srgbClr val="101F2B"/>
                </a:solidFill>
                <a:latin typeface="Arial"/>
                <a:ea typeface="Arial"/>
                <a:cs typeface="Arial"/>
                <a:sym typeface="Arial"/>
              </a:rPr>
              <a:t>Utility rates have increased an average of 6% per year over the last 20 years, and the data is  showing electricity rates will continue to rise for years to come.</a:t>
            </a:r>
            <a:endParaRPr b="0" i="0" sz="1200" u="none" cap="none" strike="noStrike">
              <a:solidFill>
                <a:srgbClr val="101F2B"/>
              </a:solidFill>
              <a:latin typeface="Arial"/>
              <a:ea typeface="Arial"/>
              <a:cs typeface="Arial"/>
              <a:sym typeface="Arial"/>
            </a:endParaRPr>
          </a:p>
        </p:txBody>
      </p:sp>
      <p:sp>
        <p:nvSpPr>
          <p:cNvPr id="931" name="Google Shape;931;p26"/>
          <p:cNvSpPr/>
          <p:nvPr/>
        </p:nvSpPr>
        <p:spPr>
          <a:xfrm>
            <a:off x="1952500" y="3773925"/>
            <a:ext cx="4447800" cy="2283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26">
            <a:hlinkClick action="ppaction://hlinksldjump" r:id="rId17"/>
          </p:cNvPr>
          <p:cNvSpPr txBox="1"/>
          <p:nvPr/>
        </p:nvSpPr>
        <p:spPr>
          <a:xfrm>
            <a:off x="1087625" y="492875"/>
            <a:ext cx="61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Us?</a:t>
            </a:r>
            <a:endParaRPr b="0" i="0" sz="800" u="none" cap="none" strike="noStrike">
              <a:solidFill>
                <a:srgbClr val="000000"/>
              </a:solidFill>
              <a:latin typeface="Roboto"/>
              <a:ea typeface="Roboto"/>
              <a:cs typeface="Roboto"/>
              <a:sym typeface="Roboto"/>
            </a:endParaRPr>
          </a:p>
        </p:txBody>
      </p:sp>
      <p:sp>
        <p:nvSpPr>
          <p:cNvPr id="933" name="Google Shape;933;p26">
            <a:hlinkClick action="ppaction://hlinksldjump" r:id="rId18"/>
          </p:cNvPr>
          <p:cNvSpPr txBox="1"/>
          <p:nvPr/>
        </p:nvSpPr>
        <p:spPr>
          <a:xfrm>
            <a:off x="220838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Discovery</a:t>
            </a:r>
            <a:endParaRPr b="0" i="0" sz="800" u="none" cap="none" strike="noStrike">
              <a:solidFill>
                <a:srgbClr val="000000"/>
              </a:solidFill>
              <a:latin typeface="Roboto"/>
              <a:ea typeface="Roboto"/>
              <a:cs typeface="Roboto"/>
              <a:sym typeface="Roboto"/>
            </a:endParaRPr>
          </a:p>
        </p:txBody>
      </p:sp>
      <p:sp>
        <p:nvSpPr>
          <p:cNvPr id="934" name="Google Shape;934;p26">
            <a:hlinkClick action="ppaction://hlinksldjump" r:id="rId19"/>
          </p:cNvPr>
          <p:cNvSpPr txBox="1"/>
          <p:nvPr/>
        </p:nvSpPr>
        <p:spPr>
          <a:xfrm>
            <a:off x="337003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Solar?</a:t>
            </a:r>
            <a:endParaRPr b="0" i="0" sz="800" u="none" cap="none" strike="noStrike">
              <a:solidFill>
                <a:srgbClr val="000000"/>
              </a:solidFill>
              <a:latin typeface="Roboto"/>
              <a:ea typeface="Roboto"/>
              <a:cs typeface="Roboto"/>
              <a:sym typeface="Roboto"/>
            </a:endParaRPr>
          </a:p>
        </p:txBody>
      </p:sp>
      <p:sp>
        <p:nvSpPr>
          <p:cNvPr id="935" name="Google Shape;935;p26">
            <a:hlinkClick action="ppaction://hlinksldjump" r:id="rId20"/>
          </p:cNvPr>
          <p:cNvSpPr txBox="1"/>
          <p:nvPr/>
        </p:nvSpPr>
        <p:spPr>
          <a:xfrm>
            <a:off x="4567163" y="492875"/>
            <a:ext cx="770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Us vs Them</a:t>
            </a:r>
            <a:endParaRPr b="0" i="0" sz="800" u="none" cap="none" strike="noStrike">
              <a:solidFill>
                <a:srgbClr val="000000"/>
              </a:solidFill>
              <a:latin typeface="Roboto"/>
              <a:ea typeface="Roboto"/>
              <a:cs typeface="Roboto"/>
              <a:sym typeface="Roboto"/>
            </a:endParaRPr>
          </a:p>
        </p:txBody>
      </p:sp>
      <p:sp>
        <p:nvSpPr>
          <p:cNvPr id="936" name="Google Shape;936;p26">
            <a:hlinkClick action="ppaction://hlinksldjump" r:id="rId21"/>
          </p:cNvPr>
          <p:cNvSpPr txBox="1"/>
          <p:nvPr/>
        </p:nvSpPr>
        <p:spPr>
          <a:xfrm>
            <a:off x="5909788" y="492875"/>
            <a:ext cx="490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FAQ</a:t>
            </a:r>
            <a:endParaRPr b="0" i="0" sz="800" u="none" cap="none" strike="noStrike">
              <a:solidFill>
                <a:srgbClr val="000000"/>
              </a:solidFill>
              <a:latin typeface="Roboto"/>
              <a:ea typeface="Roboto"/>
              <a:cs typeface="Roboto"/>
              <a:sym typeface="Roboto"/>
            </a:endParaRPr>
          </a:p>
        </p:txBody>
      </p:sp>
      <p:sp>
        <p:nvSpPr>
          <p:cNvPr id="937" name="Google Shape;937;p26">
            <a:hlinkClick action="ppaction://hlinksldjump" r:id="rId22"/>
          </p:cNvPr>
          <p:cNvSpPr txBox="1"/>
          <p:nvPr/>
        </p:nvSpPr>
        <p:spPr>
          <a:xfrm>
            <a:off x="6917463"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Next Steps</a:t>
            </a:r>
            <a:endParaRPr b="0" i="0" sz="800" u="none" cap="none" strike="noStrike">
              <a:solidFill>
                <a:srgbClr val="000000"/>
              </a:solidFill>
              <a:latin typeface="Roboto"/>
              <a:ea typeface="Roboto"/>
              <a:cs typeface="Roboto"/>
              <a:sym typeface="Roboto"/>
            </a:endParaRPr>
          </a:p>
        </p:txBody>
      </p:sp>
      <p:sp>
        <p:nvSpPr>
          <p:cNvPr id="938" name="Google Shape;938;p26">
            <a:hlinkClick action="ppaction://hlinksldjump" r:id="rId23"/>
          </p:cNvPr>
          <p:cNvSpPr txBox="1"/>
          <p:nvPr/>
        </p:nvSpPr>
        <p:spPr>
          <a:xfrm>
            <a:off x="8032475" y="492875"/>
            <a:ext cx="835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Your System</a:t>
            </a:r>
            <a:endParaRPr b="0" i="0" sz="800" u="none" cap="none" strike="noStrike">
              <a:solidFill>
                <a:srgbClr val="000000"/>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27"/>
          <p:cNvSpPr/>
          <p:nvPr/>
        </p:nvSpPr>
        <p:spPr>
          <a:xfrm>
            <a:off x="3200400" y="1672600"/>
            <a:ext cx="2619300" cy="2619300"/>
          </a:xfrm>
          <a:prstGeom prst="ellipse">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27"/>
          <p:cNvSpPr txBox="1"/>
          <p:nvPr>
            <p:ph type="ctrTitle"/>
          </p:nvPr>
        </p:nvSpPr>
        <p:spPr>
          <a:xfrm>
            <a:off x="311700" y="704850"/>
            <a:ext cx="8520600" cy="9111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a:solidFill>
                  <a:srgbClr val="EF8600"/>
                </a:solidFill>
              </a:rPr>
              <a:t>FAQ</a:t>
            </a:r>
            <a:endParaRPr b="1">
              <a:solidFill>
                <a:srgbClr val="EF8600"/>
              </a:solidFill>
            </a:endParaRPr>
          </a:p>
        </p:txBody>
      </p:sp>
      <p:sp>
        <p:nvSpPr>
          <p:cNvPr id="945" name="Google Shape;945;p27"/>
          <p:cNvSpPr txBox="1"/>
          <p:nvPr/>
        </p:nvSpPr>
        <p:spPr>
          <a:xfrm>
            <a:off x="3700950" y="2068425"/>
            <a:ext cx="1618200" cy="1723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0"/>
              <a:buFont typeface="Arial"/>
              <a:buNone/>
            </a:pPr>
            <a:r>
              <a:rPr b="1" i="0" lang="en" sz="10000" u="none" cap="none" strike="noStrike">
                <a:solidFill>
                  <a:schemeClr val="lt1"/>
                </a:solidFill>
                <a:latin typeface="Roboto"/>
                <a:ea typeface="Roboto"/>
                <a:cs typeface="Roboto"/>
                <a:sym typeface="Roboto"/>
              </a:rPr>
              <a:t>?</a:t>
            </a:r>
            <a:endParaRPr b="1" i="0" sz="10000" u="none" cap="none" strike="noStrike">
              <a:solidFill>
                <a:schemeClr val="lt1"/>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pic>
        <p:nvPicPr>
          <p:cNvPr id="950" name="Google Shape;950;p28"/>
          <p:cNvPicPr preferRelativeResize="0"/>
          <p:nvPr/>
        </p:nvPicPr>
        <p:blipFill rotWithShape="1">
          <a:blip r:embed="rId3">
            <a:alphaModFix/>
          </a:blip>
          <a:srcRect b="0" l="0" r="0" t="0"/>
          <a:stretch/>
        </p:blipFill>
        <p:spPr>
          <a:xfrm>
            <a:off x="249504" y="49450"/>
            <a:ext cx="695125" cy="695125"/>
          </a:xfrm>
          <a:prstGeom prst="rect">
            <a:avLst/>
          </a:prstGeom>
          <a:noFill/>
          <a:ln>
            <a:noFill/>
          </a:ln>
        </p:spPr>
      </p:pic>
      <p:sp>
        <p:nvSpPr>
          <p:cNvPr id="951" name="Google Shape;951;p28"/>
          <p:cNvSpPr/>
          <p:nvPr/>
        </p:nvSpPr>
        <p:spPr>
          <a:xfrm>
            <a:off x="1243025" y="192875"/>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28"/>
          <p:cNvSpPr/>
          <p:nvPr/>
        </p:nvSpPr>
        <p:spPr>
          <a:xfrm>
            <a:off x="2324238" y="192875"/>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53" name="Google Shape;953;p28"/>
          <p:cNvPicPr preferRelativeResize="0"/>
          <p:nvPr/>
        </p:nvPicPr>
        <p:blipFill rotWithShape="1">
          <a:blip r:embed="rId4">
            <a:alphaModFix/>
          </a:blip>
          <a:srcRect b="0" l="0" r="0" t="0"/>
          <a:stretch/>
        </p:blipFill>
        <p:spPr>
          <a:xfrm>
            <a:off x="2360137" y="228775"/>
            <a:ext cx="228200" cy="228200"/>
          </a:xfrm>
          <a:prstGeom prst="rect">
            <a:avLst/>
          </a:prstGeom>
          <a:noFill/>
          <a:ln>
            <a:noFill/>
          </a:ln>
        </p:spPr>
      </p:pic>
      <p:sp>
        <p:nvSpPr>
          <p:cNvPr id="954" name="Google Shape;954;p28"/>
          <p:cNvSpPr/>
          <p:nvPr/>
        </p:nvSpPr>
        <p:spPr>
          <a:xfrm>
            <a:off x="356066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55" name="Google Shape;955;p28"/>
          <p:cNvPicPr preferRelativeResize="0"/>
          <p:nvPr/>
        </p:nvPicPr>
        <p:blipFill rotWithShape="1">
          <a:blip r:embed="rId5">
            <a:alphaModFix/>
          </a:blip>
          <a:srcRect b="0" l="0" r="0" t="0"/>
          <a:stretch/>
        </p:blipFill>
        <p:spPr>
          <a:xfrm>
            <a:off x="3596563" y="243488"/>
            <a:ext cx="228200" cy="198755"/>
          </a:xfrm>
          <a:prstGeom prst="rect">
            <a:avLst/>
          </a:prstGeom>
          <a:noFill/>
          <a:ln>
            <a:noFill/>
          </a:ln>
        </p:spPr>
      </p:pic>
      <p:sp>
        <p:nvSpPr>
          <p:cNvPr id="956" name="Google Shape;956;p28"/>
          <p:cNvSpPr/>
          <p:nvPr/>
        </p:nvSpPr>
        <p:spPr>
          <a:xfrm>
            <a:off x="4757788"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28"/>
          <p:cNvSpPr txBox="1"/>
          <p:nvPr/>
        </p:nvSpPr>
        <p:spPr>
          <a:xfrm>
            <a:off x="4757797" y="135125"/>
            <a:ext cx="2283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958" name="Google Shape;958;p28"/>
          <p:cNvSpPr/>
          <p:nvPr/>
        </p:nvSpPr>
        <p:spPr>
          <a:xfrm>
            <a:off x="5945013" y="192863"/>
            <a:ext cx="300000" cy="300000"/>
          </a:xfrm>
          <a:prstGeom prst="ellipse">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28"/>
          <p:cNvSpPr txBox="1"/>
          <p:nvPr/>
        </p:nvSpPr>
        <p:spPr>
          <a:xfrm>
            <a:off x="5945022" y="135125"/>
            <a:ext cx="2283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960" name="Google Shape;960;p28"/>
          <p:cNvSpPr/>
          <p:nvPr/>
        </p:nvSpPr>
        <p:spPr>
          <a:xfrm>
            <a:off x="711211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61" name="Google Shape;961;p28"/>
          <p:cNvPicPr preferRelativeResize="0"/>
          <p:nvPr/>
        </p:nvPicPr>
        <p:blipFill rotWithShape="1">
          <a:blip r:embed="rId6">
            <a:alphaModFix/>
          </a:blip>
          <a:srcRect b="0" l="0" r="0" t="0"/>
          <a:stretch/>
        </p:blipFill>
        <p:spPr>
          <a:xfrm>
            <a:off x="7148013" y="239750"/>
            <a:ext cx="228200" cy="206258"/>
          </a:xfrm>
          <a:prstGeom prst="rect">
            <a:avLst/>
          </a:prstGeom>
          <a:noFill/>
          <a:ln>
            <a:noFill/>
          </a:ln>
        </p:spPr>
      </p:pic>
      <p:sp>
        <p:nvSpPr>
          <p:cNvPr id="962" name="Google Shape;962;p28"/>
          <p:cNvSpPr/>
          <p:nvPr/>
        </p:nvSpPr>
        <p:spPr>
          <a:xfrm>
            <a:off x="8227125"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63" name="Google Shape;963;p28"/>
          <p:cNvPicPr preferRelativeResize="0"/>
          <p:nvPr/>
        </p:nvPicPr>
        <p:blipFill rotWithShape="1">
          <a:blip r:embed="rId7">
            <a:alphaModFix/>
          </a:blip>
          <a:srcRect b="0" l="0" r="0" t="0"/>
          <a:stretch/>
        </p:blipFill>
        <p:spPr>
          <a:xfrm>
            <a:off x="8263000" y="234463"/>
            <a:ext cx="228225" cy="216814"/>
          </a:xfrm>
          <a:prstGeom prst="rect">
            <a:avLst/>
          </a:prstGeom>
          <a:noFill/>
          <a:ln>
            <a:noFill/>
          </a:ln>
        </p:spPr>
      </p:pic>
      <p:sp>
        <p:nvSpPr>
          <p:cNvPr id="964" name="Google Shape;964;p28"/>
          <p:cNvSpPr/>
          <p:nvPr/>
        </p:nvSpPr>
        <p:spPr>
          <a:xfrm flipH="1" rot="10800000">
            <a:off x="302850" y="790590"/>
            <a:ext cx="8538300" cy="63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965" name="Google Shape;965;p28"/>
          <p:cNvPicPr preferRelativeResize="0"/>
          <p:nvPr/>
        </p:nvPicPr>
        <p:blipFill rotWithShape="1">
          <a:blip r:embed="rId8">
            <a:alphaModFix/>
          </a:blip>
          <a:srcRect b="0" l="0" r="0" t="0"/>
          <a:stretch/>
        </p:blipFill>
        <p:spPr>
          <a:xfrm>
            <a:off x="1320297" y="268787"/>
            <a:ext cx="145456" cy="148167"/>
          </a:xfrm>
          <a:prstGeom prst="rect">
            <a:avLst/>
          </a:prstGeom>
          <a:noFill/>
          <a:ln>
            <a:noFill/>
          </a:ln>
        </p:spPr>
      </p:pic>
      <p:sp>
        <p:nvSpPr>
          <p:cNvPr id="966" name="Google Shape;966;p28"/>
          <p:cNvSpPr txBox="1"/>
          <p:nvPr>
            <p:ph type="ctrTitle"/>
          </p:nvPr>
        </p:nvSpPr>
        <p:spPr>
          <a:xfrm>
            <a:off x="302850" y="823900"/>
            <a:ext cx="1936200" cy="554100"/>
          </a:xfrm>
          <a:prstGeom prst="rect">
            <a:avLst/>
          </a:prstGeom>
          <a:noFill/>
          <a:ln>
            <a:noFill/>
          </a:ln>
        </p:spPr>
        <p:txBody>
          <a:bodyPr anchorCtr="0" anchor="b" bIns="91425" lIns="91425" spcFirstLastPara="1" rIns="91425" wrap="square" tIns="91425">
            <a:spAutoFit/>
          </a:bodyPr>
          <a:lstStyle/>
          <a:p>
            <a:pPr indent="0" lvl="0" marL="0" rtl="0" algn="l">
              <a:lnSpc>
                <a:spcPct val="115000"/>
              </a:lnSpc>
              <a:spcBef>
                <a:spcPts val="0"/>
              </a:spcBef>
              <a:spcAft>
                <a:spcPts val="0"/>
              </a:spcAft>
              <a:buSzPts val="5200"/>
              <a:buNone/>
            </a:pPr>
            <a:r>
              <a:rPr b="1" lang="en" sz="2400">
                <a:latin typeface="Roboto"/>
                <a:ea typeface="Roboto"/>
                <a:cs typeface="Roboto"/>
                <a:sym typeface="Roboto"/>
              </a:rPr>
              <a:t>Cost</a:t>
            </a:r>
            <a:endParaRPr b="1" sz="2400">
              <a:latin typeface="Roboto"/>
              <a:ea typeface="Roboto"/>
              <a:cs typeface="Roboto"/>
              <a:sym typeface="Roboto"/>
            </a:endParaRPr>
          </a:p>
        </p:txBody>
      </p:sp>
      <p:sp>
        <p:nvSpPr>
          <p:cNvPr id="967" name="Google Shape;967;p28"/>
          <p:cNvSpPr txBox="1"/>
          <p:nvPr/>
        </p:nvSpPr>
        <p:spPr>
          <a:xfrm>
            <a:off x="390525" y="1543050"/>
            <a:ext cx="2124000" cy="642261"/>
          </a:xfrm>
          <a:prstGeom prst="rect">
            <a:avLst/>
          </a:prstGeom>
          <a:noFill/>
          <a:ln>
            <a:noFill/>
          </a:ln>
        </p:spPr>
        <p:txBody>
          <a:bodyPr anchorCtr="0" anchor="t" bIns="91425" lIns="91425" spcFirstLastPara="1" rIns="91425" wrap="square" tIns="91425">
            <a:spAutoFit/>
          </a:bodyPr>
          <a:lstStyle/>
          <a:p>
            <a:pPr indent="0" lvl="0" marL="50800" marR="12700" rtl="0" algn="l">
              <a:lnSpc>
                <a:spcPct val="172727"/>
              </a:lnSpc>
              <a:spcBef>
                <a:spcPts val="1700"/>
              </a:spcBef>
              <a:spcAft>
                <a:spcPts val="0"/>
              </a:spcAft>
              <a:buClr>
                <a:srgbClr val="000000"/>
              </a:buClr>
              <a:buSzPts val="900"/>
              <a:buFont typeface="Arial"/>
              <a:buNone/>
            </a:pPr>
            <a:r>
              <a:rPr b="1" i="0" lang="en" sz="900" u="none" cap="none" strike="noStrike">
                <a:solidFill>
                  <a:srgbClr val="111111"/>
                </a:solidFill>
                <a:latin typeface="Roboto"/>
                <a:ea typeface="Roboto"/>
                <a:cs typeface="Roboto"/>
                <a:sym typeface="Roboto"/>
              </a:rPr>
              <a:t>WHAT ARE THE UPFRONT COSTS?</a:t>
            </a:r>
            <a:endParaRPr b="0" i="0" sz="900" u="none" cap="none" strike="noStrike">
              <a:solidFill>
                <a:srgbClr val="000000"/>
              </a:solidFill>
              <a:latin typeface="Roboto"/>
              <a:ea typeface="Roboto"/>
              <a:cs typeface="Roboto"/>
              <a:sym typeface="Roboto"/>
            </a:endParaRPr>
          </a:p>
        </p:txBody>
      </p:sp>
      <p:sp>
        <p:nvSpPr>
          <p:cNvPr id="968" name="Google Shape;968;p28"/>
          <p:cNvSpPr/>
          <p:nvPr/>
        </p:nvSpPr>
        <p:spPr>
          <a:xfrm>
            <a:off x="428625" y="1633600"/>
            <a:ext cx="23700" cy="122700"/>
          </a:xfrm>
          <a:prstGeom prst="rect">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28"/>
          <p:cNvSpPr/>
          <p:nvPr/>
        </p:nvSpPr>
        <p:spPr>
          <a:xfrm>
            <a:off x="2424125" y="1651625"/>
            <a:ext cx="90300" cy="104700"/>
          </a:xfrm>
          <a:prstGeom prst="chevron">
            <a:avLst>
              <a:gd fmla="val 50000" name="adj"/>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28"/>
          <p:cNvSpPr/>
          <p:nvPr/>
        </p:nvSpPr>
        <p:spPr>
          <a:xfrm>
            <a:off x="423875" y="1818325"/>
            <a:ext cx="1936200" cy="63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28"/>
          <p:cNvSpPr txBox="1"/>
          <p:nvPr/>
        </p:nvSpPr>
        <p:spPr>
          <a:xfrm>
            <a:off x="390525" y="1824625"/>
            <a:ext cx="2124000" cy="323100"/>
          </a:xfrm>
          <a:prstGeom prst="rect">
            <a:avLst/>
          </a:prstGeom>
          <a:noFill/>
          <a:ln>
            <a:noFill/>
          </a:ln>
        </p:spPr>
        <p:txBody>
          <a:bodyPr anchorCtr="0" anchor="t" bIns="91425" lIns="91425" spcFirstLastPara="1" rIns="91425" wrap="square" tIns="91425">
            <a:spAutoFit/>
          </a:bodyPr>
          <a:lstStyle/>
          <a:p>
            <a:pPr indent="0" lvl="0" marL="50800" marR="12700" rtl="0" algn="l">
              <a:lnSpc>
                <a:spcPct val="172727"/>
              </a:lnSpc>
              <a:spcBef>
                <a:spcPts val="1700"/>
              </a:spcBef>
              <a:spcAft>
                <a:spcPts val="0"/>
              </a:spcAft>
              <a:buClr>
                <a:srgbClr val="000000"/>
              </a:buClr>
              <a:buSzPts val="900"/>
              <a:buFont typeface="Arial"/>
              <a:buNone/>
            </a:pPr>
            <a:r>
              <a:rPr b="1" i="0" lang="en" sz="900" u="none" cap="none" strike="noStrike">
                <a:solidFill>
                  <a:srgbClr val="B7B7B7"/>
                </a:solidFill>
                <a:latin typeface="Roboto"/>
                <a:ea typeface="Roboto"/>
                <a:cs typeface="Roboto"/>
                <a:sym typeface="Roboto"/>
              </a:rPr>
              <a:t>CREDITS AND REBATES</a:t>
            </a:r>
            <a:endParaRPr b="1" i="0" sz="900" u="none" cap="none" strike="noStrike">
              <a:solidFill>
                <a:srgbClr val="B7B7B7"/>
              </a:solidFill>
              <a:latin typeface="Roboto"/>
              <a:ea typeface="Roboto"/>
              <a:cs typeface="Roboto"/>
              <a:sym typeface="Roboto"/>
            </a:endParaRPr>
          </a:p>
        </p:txBody>
      </p:sp>
      <p:sp>
        <p:nvSpPr>
          <p:cNvPr id="972" name="Google Shape;972;p28"/>
          <p:cNvSpPr/>
          <p:nvPr/>
        </p:nvSpPr>
        <p:spPr>
          <a:xfrm>
            <a:off x="428625" y="1915175"/>
            <a:ext cx="23700" cy="1227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28"/>
          <p:cNvSpPr/>
          <p:nvPr/>
        </p:nvSpPr>
        <p:spPr>
          <a:xfrm>
            <a:off x="2424125" y="1933200"/>
            <a:ext cx="90300" cy="104700"/>
          </a:xfrm>
          <a:prstGeom prst="chevron">
            <a:avLst>
              <a:gd fmla="val 50000"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28"/>
          <p:cNvSpPr/>
          <p:nvPr/>
        </p:nvSpPr>
        <p:spPr>
          <a:xfrm>
            <a:off x="423875" y="2099900"/>
            <a:ext cx="1936200" cy="63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28"/>
          <p:cNvSpPr txBox="1"/>
          <p:nvPr/>
        </p:nvSpPr>
        <p:spPr>
          <a:xfrm>
            <a:off x="390525" y="2128425"/>
            <a:ext cx="2124000" cy="323100"/>
          </a:xfrm>
          <a:prstGeom prst="rect">
            <a:avLst/>
          </a:prstGeom>
          <a:noFill/>
          <a:ln>
            <a:noFill/>
          </a:ln>
        </p:spPr>
        <p:txBody>
          <a:bodyPr anchorCtr="0" anchor="t" bIns="91425" lIns="91425" spcFirstLastPara="1" rIns="91425" wrap="square" tIns="91425">
            <a:spAutoFit/>
          </a:bodyPr>
          <a:lstStyle/>
          <a:p>
            <a:pPr indent="0" lvl="0" marL="50800" marR="12700" rtl="0" algn="l">
              <a:lnSpc>
                <a:spcPct val="172727"/>
              </a:lnSpc>
              <a:spcBef>
                <a:spcPts val="1700"/>
              </a:spcBef>
              <a:spcAft>
                <a:spcPts val="0"/>
              </a:spcAft>
              <a:buClr>
                <a:srgbClr val="000000"/>
              </a:buClr>
              <a:buSzPts val="900"/>
              <a:buFont typeface="Arial"/>
              <a:buNone/>
            </a:pPr>
            <a:r>
              <a:rPr b="1" i="0" lang="en" sz="900" u="none" cap="none" strike="noStrike">
                <a:solidFill>
                  <a:srgbClr val="B7B7B7"/>
                </a:solidFill>
                <a:latin typeface="Roboto"/>
                <a:ea typeface="Roboto"/>
                <a:cs typeface="Roboto"/>
                <a:sym typeface="Roboto"/>
              </a:rPr>
              <a:t>HOW DO I QUALIFY?</a:t>
            </a:r>
            <a:endParaRPr b="1" i="0" sz="900" u="none" cap="none" strike="noStrike">
              <a:solidFill>
                <a:srgbClr val="B7B7B7"/>
              </a:solidFill>
              <a:latin typeface="Roboto"/>
              <a:ea typeface="Roboto"/>
              <a:cs typeface="Roboto"/>
              <a:sym typeface="Roboto"/>
            </a:endParaRPr>
          </a:p>
        </p:txBody>
      </p:sp>
      <p:sp>
        <p:nvSpPr>
          <p:cNvPr id="976" name="Google Shape;976;p28"/>
          <p:cNvSpPr/>
          <p:nvPr/>
        </p:nvSpPr>
        <p:spPr>
          <a:xfrm>
            <a:off x="428625" y="2218975"/>
            <a:ext cx="23700" cy="1227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28"/>
          <p:cNvSpPr/>
          <p:nvPr/>
        </p:nvSpPr>
        <p:spPr>
          <a:xfrm>
            <a:off x="2424125" y="2237000"/>
            <a:ext cx="90300" cy="104700"/>
          </a:xfrm>
          <a:prstGeom prst="chevron">
            <a:avLst>
              <a:gd fmla="val 50000"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28"/>
          <p:cNvSpPr/>
          <p:nvPr/>
        </p:nvSpPr>
        <p:spPr>
          <a:xfrm>
            <a:off x="423875" y="2403700"/>
            <a:ext cx="1936200" cy="63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28">
            <a:hlinkClick action="ppaction://hlinksldjump" r:id="rId9"/>
          </p:cNvPr>
          <p:cNvSpPr/>
          <p:nvPr/>
        </p:nvSpPr>
        <p:spPr>
          <a:xfrm>
            <a:off x="411475" y="3977650"/>
            <a:ext cx="700800" cy="700800"/>
          </a:xfrm>
          <a:prstGeom prst="ellipse">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28">
            <a:hlinkClick action="ppaction://hlinksldjump" r:id="rId10"/>
          </p:cNvPr>
          <p:cNvSpPr/>
          <p:nvPr/>
        </p:nvSpPr>
        <p:spPr>
          <a:xfrm>
            <a:off x="2391450" y="3977650"/>
            <a:ext cx="700800" cy="7008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28">
            <a:hlinkClick action="ppaction://hlinksldjump" r:id="rId11"/>
          </p:cNvPr>
          <p:cNvSpPr/>
          <p:nvPr/>
        </p:nvSpPr>
        <p:spPr>
          <a:xfrm>
            <a:off x="4368563" y="3977650"/>
            <a:ext cx="700800" cy="7008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28">
            <a:hlinkClick action="ppaction://hlinksldjump" r:id="rId12"/>
          </p:cNvPr>
          <p:cNvSpPr/>
          <p:nvPr/>
        </p:nvSpPr>
        <p:spPr>
          <a:xfrm>
            <a:off x="6333838" y="3977650"/>
            <a:ext cx="700800" cy="7008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28">
            <a:hlinkClick action="ppaction://hlinksldjump" r:id="rId13"/>
          </p:cNvPr>
          <p:cNvSpPr/>
          <p:nvPr/>
        </p:nvSpPr>
        <p:spPr>
          <a:xfrm>
            <a:off x="8054900" y="3977650"/>
            <a:ext cx="700800" cy="7008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84" name="Google Shape;984;p28">
            <a:hlinkClick action="ppaction://hlinksldjump" r:id="rId14"/>
          </p:cNvPr>
          <p:cNvPicPr preferRelativeResize="0"/>
          <p:nvPr/>
        </p:nvPicPr>
        <p:blipFill rotWithShape="1">
          <a:blip r:embed="rId15">
            <a:alphaModFix/>
          </a:blip>
          <a:srcRect b="0" l="0" r="0" t="0"/>
          <a:stretch/>
        </p:blipFill>
        <p:spPr>
          <a:xfrm>
            <a:off x="484825" y="4051000"/>
            <a:ext cx="554100" cy="554100"/>
          </a:xfrm>
          <a:prstGeom prst="rect">
            <a:avLst/>
          </a:prstGeom>
          <a:noFill/>
          <a:ln>
            <a:noFill/>
          </a:ln>
        </p:spPr>
      </p:pic>
      <p:pic>
        <p:nvPicPr>
          <p:cNvPr id="985" name="Google Shape;985;p28">
            <a:hlinkClick action="ppaction://hlinksldjump" r:id="rId16"/>
          </p:cNvPr>
          <p:cNvPicPr preferRelativeResize="0"/>
          <p:nvPr/>
        </p:nvPicPr>
        <p:blipFill rotWithShape="1">
          <a:blip r:embed="rId17">
            <a:alphaModFix/>
          </a:blip>
          <a:srcRect b="0" l="0" r="0" t="0"/>
          <a:stretch/>
        </p:blipFill>
        <p:spPr>
          <a:xfrm>
            <a:off x="2496600" y="4082800"/>
            <a:ext cx="490500" cy="490500"/>
          </a:xfrm>
          <a:prstGeom prst="rect">
            <a:avLst/>
          </a:prstGeom>
          <a:noFill/>
          <a:ln>
            <a:noFill/>
          </a:ln>
        </p:spPr>
      </p:pic>
      <p:sp>
        <p:nvSpPr>
          <p:cNvPr id="986" name="Google Shape;986;p28"/>
          <p:cNvSpPr txBox="1"/>
          <p:nvPr/>
        </p:nvSpPr>
        <p:spPr>
          <a:xfrm>
            <a:off x="4674850" y="1525388"/>
            <a:ext cx="40119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000000"/>
                </a:solidFill>
                <a:latin typeface="Roboto"/>
                <a:ea typeface="Roboto"/>
                <a:cs typeface="Roboto"/>
                <a:sym typeface="Roboto"/>
              </a:rPr>
              <a:t>There are absolutely zero upfront costs when  going solar. You will not pay a penny until your  solar system is installed, activated, producing  your power, and replacing your old utility bill,  guaranteed.</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987" name="Google Shape;987;p28">
            <a:hlinkClick action="ppaction://hlinksldjump" r:id="rId18"/>
          </p:cNvPr>
          <p:cNvSpPr txBox="1"/>
          <p:nvPr/>
        </p:nvSpPr>
        <p:spPr>
          <a:xfrm>
            <a:off x="4451663" y="4043350"/>
            <a:ext cx="6108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i="0" lang="en" sz="2500" u="none" cap="none" strike="noStrike">
                <a:solidFill>
                  <a:schemeClr val="lt1"/>
                </a:solidFill>
                <a:latin typeface="Roboto"/>
                <a:ea typeface="Roboto"/>
                <a:cs typeface="Roboto"/>
                <a:sym typeface="Roboto"/>
              </a:rPr>
              <a:t>25</a:t>
            </a:r>
            <a:endParaRPr b="1" i="0" sz="2500" u="none" cap="none" strike="noStrike">
              <a:solidFill>
                <a:schemeClr val="lt1"/>
              </a:solidFill>
              <a:latin typeface="Roboto"/>
              <a:ea typeface="Roboto"/>
              <a:cs typeface="Roboto"/>
              <a:sym typeface="Roboto"/>
            </a:endParaRPr>
          </a:p>
        </p:txBody>
      </p:sp>
      <p:pic>
        <p:nvPicPr>
          <p:cNvPr id="988" name="Google Shape;988;p28">
            <a:hlinkClick action="ppaction://hlinksldjump" r:id="rId19"/>
          </p:cNvPr>
          <p:cNvPicPr preferRelativeResize="0"/>
          <p:nvPr/>
        </p:nvPicPr>
        <p:blipFill rotWithShape="1">
          <a:blip r:embed="rId20">
            <a:alphaModFix/>
          </a:blip>
          <a:srcRect b="0" l="0" r="0" t="0"/>
          <a:stretch/>
        </p:blipFill>
        <p:spPr>
          <a:xfrm>
            <a:off x="6452188" y="4099450"/>
            <a:ext cx="457200" cy="457200"/>
          </a:xfrm>
          <a:prstGeom prst="rect">
            <a:avLst/>
          </a:prstGeom>
          <a:noFill/>
          <a:ln>
            <a:noFill/>
          </a:ln>
        </p:spPr>
      </p:pic>
      <p:pic>
        <p:nvPicPr>
          <p:cNvPr id="989" name="Google Shape;989;p28">
            <a:hlinkClick action="ppaction://hlinksldjump" r:id="rId21"/>
          </p:cNvPr>
          <p:cNvPicPr preferRelativeResize="0"/>
          <p:nvPr/>
        </p:nvPicPr>
        <p:blipFill rotWithShape="1">
          <a:blip r:embed="rId22">
            <a:alphaModFix/>
          </a:blip>
          <a:srcRect b="0" l="0" r="0" t="0"/>
          <a:stretch/>
        </p:blipFill>
        <p:spPr>
          <a:xfrm>
            <a:off x="8194575" y="4120300"/>
            <a:ext cx="415500" cy="415500"/>
          </a:xfrm>
          <a:prstGeom prst="rect">
            <a:avLst/>
          </a:prstGeom>
          <a:noFill/>
          <a:ln>
            <a:noFill/>
          </a:ln>
        </p:spPr>
      </p:pic>
      <p:sp>
        <p:nvSpPr>
          <p:cNvPr id="990" name="Google Shape;990;p28"/>
          <p:cNvSpPr txBox="1"/>
          <p:nvPr/>
        </p:nvSpPr>
        <p:spPr>
          <a:xfrm>
            <a:off x="456475" y="4762500"/>
            <a:ext cx="610800" cy="323100"/>
          </a:xfrm>
          <a:prstGeom prst="rect">
            <a:avLst/>
          </a:prstGeom>
          <a:noFill/>
          <a:ln>
            <a:noFill/>
          </a:ln>
        </p:spPr>
        <p:txBody>
          <a:bodyPr anchorCtr="0" anchor="t" bIns="91425" lIns="91425" spcFirstLastPara="1" rIns="91425" wrap="square" tIns="91425">
            <a:spAutoFit/>
          </a:bodyPr>
          <a:lstStyle/>
          <a:p>
            <a:pPr indent="0" lvl="0" marL="50800" marR="12700" rtl="0" algn="l">
              <a:lnSpc>
                <a:spcPct val="172727"/>
              </a:lnSpc>
              <a:spcBef>
                <a:spcPts val="1700"/>
              </a:spcBef>
              <a:spcAft>
                <a:spcPts val="0"/>
              </a:spcAft>
              <a:buClr>
                <a:srgbClr val="000000"/>
              </a:buClr>
              <a:buSzPts val="900"/>
              <a:buFont typeface="Arial"/>
              <a:buNone/>
            </a:pPr>
            <a:r>
              <a:rPr b="1" i="0" lang="en" sz="900" u="none" cap="none" strike="noStrike">
                <a:solidFill>
                  <a:srgbClr val="111111"/>
                </a:solidFill>
                <a:latin typeface="Roboto"/>
                <a:ea typeface="Roboto"/>
                <a:cs typeface="Roboto"/>
                <a:sym typeface="Roboto"/>
              </a:rPr>
              <a:t>COST</a:t>
            </a:r>
            <a:endParaRPr b="0" i="0" sz="900" u="none" cap="none" strike="noStrike">
              <a:solidFill>
                <a:srgbClr val="000000"/>
              </a:solidFill>
              <a:latin typeface="Roboto"/>
              <a:ea typeface="Roboto"/>
              <a:cs typeface="Roboto"/>
              <a:sym typeface="Roboto"/>
            </a:endParaRPr>
          </a:p>
        </p:txBody>
      </p:sp>
      <p:sp>
        <p:nvSpPr>
          <p:cNvPr id="991" name="Google Shape;991;p28"/>
          <p:cNvSpPr txBox="1"/>
          <p:nvPr/>
        </p:nvSpPr>
        <p:spPr>
          <a:xfrm>
            <a:off x="2212200" y="4762500"/>
            <a:ext cx="1059300" cy="323100"/>
          </a:xfrm>
          <a:prstGeom prst="rect">
            <a:avLst/>
          </a:prstGeom>
          <a:noFill/>
          <a:ln>
            <a:noFill/>
          </a:ln>
        </p:spPr>
        <p:txBody>
          <a:bodyPr anchorCtr="0" anchor="t" bIns="91425" lIns="91425" spcFirstLastPara="1" rIns="91425" wrap="square" tIns="91425">
            <a:spAutoFit/>
          </a:bodyPr>
          <a:lstStyle/>
          <a:p>
            <a:pPr indent="0" lvl="0" marL="50800" marR="12700" rtl="0" algn="ctr">
              <a:lnSpc>
                <a:spcPct val="172727"/>
              </a:lnSpc>
              <a:spcBef>
                <a:spcPts val="1700"/>
              </a:spcBef>
              <a:spcAft>
                <a:spcPts val="0"/>
              </a:spcAft>
              <a:buClr>
                <a:srgbClr val="000000"/>
              </a:buClr>
              <a:buSzPts val="900"/>
              <a:buFont typeface="Arial"/>
              <a:buNone/>
            </a:pPr>
            <a:r>
              <a:rPr b="1" i="0" lang="en" sz="900" u="none" cap="none" strike="noStrike">
                <a:solidFill>
                  <a:srgbClr val="111111"/>
                </a:solidFill>
                <a:latin typeface="Roboto"/>
                <a:ea typeface="Roboto"/>
                <a:cs typeface="Roboto"/>
                <a:sym typeface="Roboto"/>
              </a:rPr>
              <a:t>MAINTENANCE</a:t>
            </a:r>
            <a:endParaRPr b="1" i="0" sz="900" u="none" cap="none" strike="noStrike">
              <a:solidFill>
                <a:srgbClr val="111111"/>
              </a:solidFill>
              <a:latin typeface="Roboto"/>
              <a:ea typeface="Roboto"/>
              <a:cs typeface="Roboto"/>
              <a:sym typeface="Roboto"/>
            </a:endParaRPr>
          </a:p>
        </p:txBody>
      </p:sp>
      <p:sp>
        <p:nvSpPr>
          <p:cNvPr id="992" name="Google Shape;992;p28"/>
          <p:cNvSpPr txBox="1"/>
          <p:nvPr/>
        </p:nvSpPr>
        <p:spPr>
          <a:xfrm>
            <a:off x="4189325" y="4762500"/>
            <a:ext cx="1059300" cy="323100"/>
          </a:xfrm>
          <a:prstGeom prst="rect">
            <a:avLst/>
          </a:prstGeom>
          <a:noFill/>
          <a:ln>
            <a:noFill/>
          </a:ln>
        </p:spPr>
        <p:txBody>
          <a:bodyPr anchorCtr="0" anchor="t" bIns="91425" lIns="91425" spcFirstLastPara="1" rIns="91425" wrap="square" tIns="91425">
            <a:spAutoFit/>
          </a:bodyPr>
          <a:lstStyle/>
          <a:p>
            <a:pPr indent="0" lvl="0" marL="50800" marR="12700" rtl="0" algn="ctr">
              <a:lnSpc>
                <a:spcPct val="172727"/>
              </a:lnSpc>
              <a:spcBef>
                <a:spcPts val="1700"/>
              </a:spcBef>
              <a:spcAft>
                <a:spcPts val="0"/>
              </a:spcAft>
              <a:buClr>
                <a:srgbClr val="000000"/>
              </a:buClr>
              <a:buSzPts val="900"/>
              <a:buFont typeface="Arial"/>
              <a:buNone/>
            </a:pPr>
            <a:r>
              <a:rPr b="1" i="0" lang="en" sz="900" u="none" cap="none" strike="noStrike">
                <a:solidFill>
                  <a:srgbClr val="111111"/>
                </a:solidFill>
                <a:latin typeface="Roboto"/>
                <a:ea typeface="Roboto"/>
                <a:cs typeface="Roboto"/>
                <a:sym typeface="Roboto"/>
              </a:rPr>
              <a:t>GUARANTEE</a:t>
            </a:r>
            <a:endParaRPr b="1" i="0" sz="900" u="none" cap="none" strike="noStrike">
              <a:solidFill>
                <a:srgbClr val="111111"/>
              </a:solidFill>
              <a:latin typeface="Roboto"/>
              <a:ea typeface="Roboto"/>
              <a:cs typeface="Roboto"/>
              <a:sym typeface="Roboto"/>
            </a:endParaRPr>
          </a:p>
        </p:txBody>
      </p:sp>
      <p:sp>
        <p:nvSpPr>
          <p:cNvPr id="993" name="Google Shape;993;p28"/>
          <p:cNvSpPr txBox="1"/>
          <p:nvPr/>
        </p:nvSpPr>
        <p:spPr>
          <a:xfrm>
            <a:off x="6166450" y="4762500"/>
            <a:ext cx="1059300" cy="323100"/>
          </a:xfrm>
          <a:prstGeom prst="rect">
            <a:avLst/>
          </a:prstGeom>
          <a:noFill/>
          <a:ln>
            <a:noFill/>
          </a:ln>
        </p:spPr>
        <p:txBody>
          <a:bodyPr anchorCtr="0" anchor="t" bIns="91425" lIns="91425" spcFirstLastPara="1" rIns="91425" wrap="square" tIns="91425">
            <a:spAutoFit/>
          </a:bodyPr>
          <a:lstStyle/>
          <a:p>
            <a:pPr indent="0" lvl="0" marL="50800" marR="12700" rtl="0" algn="ctr">
              <a:lnSpc>
                <a:spcPct val="172727"/>
              </a:lnSpc>
              <a:spcBef>
                <a:spcPts val="1700"/>
              </a:spcBef>
              <a:spcAft>
                <a:spcPts val="0"/>
              </a:spcAft>
              <a:buClr>
                <a:srgbClr val="000000"/>
              </a:buClr>
              <a:buSzPts val="900"/>
              <a:buFont typeface="Arial"/>
              <a:buNone/>
            </a:pPr>
            <a:r>
              <a:rPr b="1" i="0" lang="en" sz="900" u="none" cap="none" strike="noStrike">
                <a:solidFill>
                  <a:srgbClr val="111111"/>
                </a:solidFill>
                <a:latin typeface="Roboto"/>
                <a:ea typeface="Roboto"/>
                <a:cs typeface="Roboto"/>
                <a:sym typeface="Roboto"/>
              </a:rPr>
              <a:t>MOVING</a:t>
            </a:r>
            <a:endParaRPr b="1" i="0" sz="900" u="none" cap="none" strike="noStrike">
              <a:solidFill>
                <a:srgbClr val="111111"/>
              </a:solidFill>
              <a:latin typeface="Roboto"/>
              <a:ea typeface="Roboto"/>
              <a:cs typeface="Roboto"/>
              <a:sym typeface="Roboto"/>
            </a:endParaRPr>
          </a:p>
        </p:txBody>
      </p:sp>
      <p:sp>
        <p:nvSpPr>
          <p:cNvPr id="994" name="Google Shape;994;p28"/>
          <p:cNvSpPr txBox="1"/>
          <p:nvPr/>
        </p:nvSpPr>
        <p:spPr>
          <a:xfrm>
            <a:off x="7872675" y="4762500"/>
            <a:ext cx="1059300" cy="323100"/>
          </a:xfrm>
          <a:prstGeom prst="rect">
            <a:avLst/>
          </a:prstGeom>
          <a:noFill/>
          <a:ln>
            <a:noFill/>
          </a:ln>
        </p:spPr>
        <p:txBody>
          <a:bodyPr anchorCtr="0" anchor="t" bIns="91425" lIns="91425" spcFirstLastPara="1" rIns="91425" wrap="square" tIns="91425">
            <a:spAutoFit/>
          </a:bodyPr>
          <a:lstStyle/>
          <a:p>
            <a:pPr indent="0" lvl="0" marL="50800" marR="12700" rtl="0" algn="ctr">
              <a:lnSpc>
                <a:spcPct val="172727"/>
              </a:lnSpc>
              <a:spcBef>
                <a:spcPts val="1700"/>
              </a:spcBef>
              <a:spcAft>
                <a:spcPts val="0"/>
              </a:spcAft>
              <a:buClr>
                <a:srgbClr val="000000"/>
              </a:buClr>
              <a:buSzPts val="900"/>
              <a:buFont typeface="Arial"/>
              <a:buNone/>
            </a:pPr>
            <a:r>
              <a:rPr b="1" i="0" lang="en" sz="900" u="none" cap="none" strike="noStrike">
                <a:solidFill>
                  <a:srgbClr val="111111"/>
                </a:solidFill>
                <a:latin typeface="Roboto"/>
                <a:ea typeface="Roboto"/>
                <a:cs typeface="Roboto"/>
                <a:sym typeface="Roboto"/>
              </a:rPr>
              <a:t>N.E.M</a:t>
            </a:r>
            <a:endParaRPr b="1" i="0" sz="900" u="none" cap="none" strike="noStrike">
              <a:solidFill>
                <a:srgbClr val="111111"/>
              </a:solidFill>
              <a:latin typeface="Roboto"/>
              <a:ea typeface="Roboto"/>
              <a:cs typeface="Roboto"/>
              <a:sym typeface="Roboto"/>
            </a:endParaRPr>
          </a:p>
        </p:txBody>
      </p:sp>
      <p:sp>
        <p:nvSpPr>
          <p:cNvPr id="995" name="Google Shape;995;p28">
            <a:hlinkClick action="ppaction://hlinksldjump" r:id="rId23"/>
          </p:cNvPr>
          <p:cNvSpPr txBox="1"/>
          <p:nvPr/>
        </p:nvSpPr>
        <p:spPr>
          <a:xfrm>
            <a:off x="1087625" y="492875"/>
            <a:ext cx="61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Us?</a:t>
            </a:r>
            <a:endParaRPr b="0" i="0" sz="800" u="none" cap="none" strike="noStrike">
              <a:solidFill>
                <a:srgbClr val="000000"/>
              </a:solidFill>
              <a:latin typeface="Roboto"/>
              <a:ea typeface="Roboto"/>
              <a:cs typeface="Roboto"/>
              <a:sym typeface="Roboto"/>
            </a:endParaRPr>
          </a:p>
        </p:txBody>
      </p:sp>
      <p:sp>
        <p:nvSpPr>
          <p:cNvPr id="996" name="Google Shape;996;p28">
            <a:hlinkClick action="ppaction://hlinksldjump" r:id="rId24"/>
          </p:cNvPr>
          <p:cNvSpPr txBox="1"/>
          <p:nvPr/>
        </p:nvSpPr>
        <p:spPr>
          <a:xfrm>
            <a:off x="220838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Discovery</a:t>
            </a:r>
            <a:endParaRPr b="0" i="0" sz="800" u="none" cap="none" strike="noStrike">
              <a:solidFill>
                <a:srgbClr val="000000"/>
              </a:solidFill>
              <a:latin typeface="Roboto"/>
              <a:ea typeface="Roboto"/>
              <a:cs typeface="Roboto"/>
              <a:sym typeface="Roboto"/>
            </a:endParaRPr>
          </a:p>
        </p:txBody>
      </p:sp>
      <p:sp>
        <p:nvSpPr>
          <p:cNvPr id="997" name="Google Shape;997;p28">
            <a:hlinkClick action="ppaction://hlinksldjump" r:id="rId25"/>
          </p:cNvPr>
          <p:cNvSpPr txBox="1"/>
          <p:nvPr/>
        </p:nvSpPr>
        <p:spPr>
          <a:xfrm>
            <a:off x="337003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Solar?</a:t>
            </a:r>
            <a:endParaRPr b="0" i="0" sz="800" u="none" cap="none" strike="noStrike">
              <a:solidFill>
                <a:srgbClr val="000000"/>
              </a:solidFill>
              <a:latin typeface="Roboto"/>
              <a:ea typeface="Roboto"/>
              <a:cs typeface="Roboto"/>
              <a:sym typeface="Roboto"/>
            </a:endParaRPr>
          </a:p>
        </p:txBody>
      </p:sp>
      <p:sp>
        <p:nvSpPr>
          <p:cNvPr id="998" name="Google Shape;998;p28">
            <a:hlinkClick action="ppaction://hlinksldjump" r:id="rId26"/>
          </p:cNvPr>
          <p:cNvSpPr txBox="1"/>
          <p:nvPr/>
        </p:nvSpPr>
        <p:spPr>
          <a:xfrm>
            <a:off x="4567163" y="492875"/>
            <a:ext cx="770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Us vs Them</a:t>
            </a:r>
            <a:endParaRPr b="0" i="0" sz="800" u="none" cap="none" strike="noStrike">
              <a:solidFill>
                <a:srgbClr val="000000"/>
              </a:solidFill>
              <a:latin typeface="Roboto"/>
              <a:ea typeface="Roboto"/>
              <a:cs typeface="Roboto"/>
              <a:sym typeface="Roboto"/>
            </a:endParaRPr>
          </a:p>
        </p:txBody>
      </p:sp>
      <p:sp>
        <p:nvSpPr>
          <p:cNvPr id="999" name="Google Shape;999;p28">
            <a:hlinkClick action="ppaction://hlinksldjump" r:id="rId27"/>
          </p:cNvPr>
          <p:cNvSpPr txBox="1"/>
          <p:nvPr/>
        </p:nvSpPr>
        <p:spPr>
          <a:xfrm>
            <a:off x="5909788" y="492875"/>
            <a:ext cx="490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FAQ</a:t>
            </a:r>
            <a:endParaRPr b="0" i="0" sz="800" u="none" cap="none" strike="noStrike">
              <a:solidFill>
                <a:srgbClr val="000000"/>
              </a:solidFill>
              <a:latin typeface="Roboto"/>
              <a:ea typeface="Roboto"/>
              <a:cs typeface="Roboto"/>
              <a:sym typeface="Roboto"/>
            </a:endParaRPr>
          </a:p>
        </p:txBody>
      </p:sp>
      <p:sp>
        <p:nvSpPr>
          <p:cNvPr id="1000" name="Google Shape;1000;p28">
            <a:hlinkClick action="ppaction://hlinksldjump" r:id="rId28"/>
          </p:cNvPr>
          <p:cNvSpPr txBox="1"/>
          <p:nvPr/>
        </p:nvSpPr>
        <p:spPr>
          <a:xfrm>
            <a:off x="6917463"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Next Steps</a:t>
            </a:r>
            <a:endParaRPr b="0" i="0" sz="800" u="none" cap="none" strike="noStrike">
              <a:solidFill>
                <a:srgbClr val="000000"/>
              </a:solidFill>
              <a:latin typeface="Roboto"/>
              <a:ea typeface="Roboto"/>
              <a:cs typeface="Roboto"/>
              <a:sym typeface="Roboto"/>
            </a:endParaRPr>
          </a:p>
        </p:txBody>
      </p:sp>
      <p:sp>
        <p:nvSpPr>
          <p:cNvPr id="1001" name="Google Shape;1001;p28">
            <a:hlinkClick action="ppaction://hlinksldjump" r:id="rId29"/>
          </p:cNvPr>
          <p:cNvSpPr txBox="1"/>
          <p:nvPr/>
        </p:nvSpPr>
        <p:spPr>
          <a:xfrm>
            <a:off x="8032475" y="492875"/>
            <a:ext cx="835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Your System</a:t>
            </a:r>
            <a:endParaRPr b="0" i="0" sz="800" u="none" cap="none" strike="noStrike">
              <a:solidFill>
                <a:srgbClr val="000000"/>
              </a:solidFill>
              <a:latin typeface="Roboto"/>
              <a:ea typeface="Roboto"/>
              <a:cs typeface="Roboto"/>
              <a:sym typeface="Roboto"/>
            </a:endParaRPr>
          </a:p>
        </p:txBody>
      </p:sp>
      <p:sp>
        <p:nvSpPr>
          <p:cNvPr id="1002" name="Google Shape;1002;p28"/>
          <p:cNvSpPr/>
          <p:nvPr/>
        </p:nvSpPr>
        <p:spPr>
          <a:xfrm>
            <a:off x="2987101" y="1484588"/>
            <a:ext cx="1376275" cy="1236925"/>
          </a:xfrm>
          <a:prstGeom prst="rect">
            <a:avLst/>
          </a:prstGeom>
        </p:spPr>
        <p:txBody>
          <a:bodyPr>
            <a:prstTxWarp prst="textPlain"/>
          </a:bodyPr>
          <a:lstStyle/>
          <a:p>
            <a:pPr lvl="0" algn="ctr"/>
            <a:r>
              <a:rPr b="0" i="0">
                <a:ln cap="flat" cmpd="sng" w="9525">
                  <a:solidFill>
                    <a:schemeClr val="accent5"/>
                  </a:solidFill>
                  <a:prstDash val="solid"/>
                  <a:round/>
                  <a:headEnd len="sm" w="sm" type="none"/>
                  <a:tailEnd len="sm" w="sm" type="none"/>
                </a:ln>
                <a:solidFill>
                  <a:schemeClr val="accent4"/>
                </a:solidFill>
                <a:latin typeface="Arial"/>
              </a:rPr>
              <a:t>$0</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pic>
        <p:nvPicPr>
          <p:cNvPr id="1007" name="Google Shape;1007;p29"/>
          <p:cNvPicPr preferRelativeResize="0"/>
          <p:nvPr/>
        </p:nvPicPr>
        <p:blipFill rotWithShape="1">
          <a:blip r:embed="rId3">
            <a:alphaModFix/>
          </a:blip>
          <a:srcRect b="0" l="0" r="0" t="0"/>
          <a:stretch/>
        </p:blipFill>
        <p:spPr>
          <a:xfrm>
            <a:off x="249504" y="49450"/>
            <a:ext cx="695125" cy="695125"/>
          </a:xfrm>
          <a:prstGeom prst="rect">
            <a:avLst/>
          </a:prstGeom>
          <a:noFill/>
          <a:ln>
            <a:noFill/>
          </a:ln>
        </p:spPr>
      </p:pic>
      <p:sp>
        <p:nvSpPr>
          <p:cNvPr id="1008" name="Google Shape;1008;p29"/>
          <p:cNvSpPr/>
          <p:nvPr/>
        </p:nvSpPr>
        <p:spPr>
          <a:xfrm>
            <a:off x="1243025" y="192875"/>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29"/>
          <p:cNvSpPr/>
          <p:nvPr/>
        </p:nvSpPr>
        <p:spPr>
          <a:xfrm>
            <a:off x="2324238" y="192875"/>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0" name="Google Shape;1010;p29"/>
          <p:cNvPicPr preferRelativeResize="0"/>
          <p:nvPr/>
        </p:nvPicPr>
        <p:blipFill rotWithShape="1">
          <a:blip r:embed="rId4">
            <a:alphaModFix/>
          </a:blip>
          <a:srcRect b="0" l="0" r="0" t="0"/>
          <a:stretch/>
        </p:blipFill>
        <p:spPr>
          <a:xfrm>
            <a:off x="2360137" y="228775"/>
            <a:ext cx="228200" cy="228200"/>
          </a:xfrm>
          <a:prstGeom prst="rect">
            <a:avLst/>
          </a:prstGeom>
          <a:noFill/>
          <a:ln>
            <a:noFill/>
          </a:ln>
        </p:spPr>
      </p:pic>
      <p:sp>
        <p:nvSpPr>
          <p:cNvPr id="1011" name="Google Shape;1011;p29"/>
          <p:cNvSpPr/>
          <p:nvPr/>
        </p:nvSpPr>
        <p:spPr>
          <a:xfrm>
            <a:off x="356066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2" name="Google Shape;1012;p29"/>
          <p:cNvPicPr preferRelativeResize="0"/>
          <p:nvPr/>
        </p:nvPicPr>
        <p:blipFill rotWithShape="1">
          <a:blip r:embed="rId5">
            <a:alphaModFix/>
          </a:blip>
          <a:srcRect b="0" l="0" r="0" t="0"/>
          <a:stretch/>
        </p:blipFill>
        <p:spPr>
          <a:xfrm>
            <a:off x="3596563" y="243488"/>
            <a:ext cx="228200" cy="198755"/>
          </a:xfrm>
          <a:prstGeom prst="rect">
            <a:avLst/>
          </a:prstGeom>
          <a:noFill/>
          <a:ln>
            <a:noFill/>
          </a:ln>
        </p:spPr>
      </p:pic>
      <p:sp>
        <p:nvSpPr>
          <p:cNvPr id="1013" name="Google Shape;1013;p29"/>
          <p:cNvSpPr/>
          <p:nvPr/>
        </p:nvSpPr>
        <p:spPr>
          <a:xfrm>
            <a:off x="4757788"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29"/>
          <p:cNvSpPr txBox="1"/>
          <p:nvPr/>
        </p:nvSpPr>
        <p:spPr>
          <a:xfrm>
            <a:off x="4757797" y="135125"/>
            <a:ext cx="2283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1015" name="Google Shape;1015;p29"/>
          <p:cNvSpPr/>
          <p:nvPr/>
        </p:nvSpPr>
        <p:spPr>
          <a:xfrm>
            <a:off x="5945013" y="192863"/>
            <a:ext cx="300000" cy="300000"/>
          </a:xfrm>
          <a:prstGeom prst="ellipse">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29"/>
          <p:cNvSpPr txBox="1"/>
          <p:nvPr/>
        </p:nvSpPr>
        <p:spPr>
          <a:xfrm>
            <a:off x="5945022" y="135125"/>
            <a:ext cx="2283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1017" name="Google Shape;1017;p29"/>
          <p:cNvSpPr/>
          <p:nvPr/>
        </p:nvSpPr>
        <p:spPr>
          <a:xfrm>
            <a:off x="711211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8" name="Google Shape;1018;p29"/>
          <p:cNvPicPr preferRelativeResize="0"/>
          <p:nvPr/>
        </p:nvPicPr>
        <p:blipFill rotWithShape="1">
          <a:blip r:embed="rId6">
            <a:alphaModFix/>
          </a:blip>
          <a:srcRect b="0" l="0" r="0" t="0"/>
          <a:stretch/>
        </p:blipFill>
        <p:spPr>
          <a:xfrm>
            <a:off x="7148013" y="239750"/>
            <a:ext cx="228200" cy="206258"/>
          </a:xfrm>
          <a:prstGeom prst="rect">
            <a:avLst/>
          </a:prstGeom>
          <a:noFill/>
          <a:ln>
            <a:noFill/>
          </a:ln>
        </p:spPr>
      </p:pic>
      <p:sp>
        <p:nvSpPr>
          <p:cNvPr id="1019" name="Google Shape;1019;p29"/>
          <p:cNvSpPr/>
          <p:nvPr/>
        </p:nvSpPr>
        <p:spPr>
          <a:xfrm>
            <a:off x="8227125"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20" name="Google Shape;1020;p29"/>
          <p:cNvPicPr preferRelativeResize="0"/>
          <p:nvPr/>
        </p:nvPicPr>
        <p:blipFill rotWithShape="1">
          <a:blip r:embed="rId7">
            <a:alphaModFix/>
          </a:blip>
          <a:srcRect b="0" l="0" r="0" t="0"/>
          <a:stretch/>
        </p:blipFill>
        <p:spPr>
          <a:xfrm>
            <a:off x="8263000" y="234463"/>
            <a:ext cx="228225" cy="216814"/>
          </a:xfrm>
          <a:prstGeom prst="rect">
            <a:avLst/>
          </a:prstGeom>
          <a:noFill/>
          <a:ln>
            <a:noFill/>
          </a:ln>
        </p:spPr>
      </p:pic>
      <p:sp>
        <p:nvSpPr>
          <p:cNvPr id="1021" name="Google Shape;1021;p29"/>
          <p:cNvSpPr/>
          <p:nvPr/>
        </p:nvSpPr>
        <p:spPr>
          <a:xfrm flipH="1" rot="10800000">
            <a:off x="302850" y="790590"/>
            <a:ext cx="8538300" cy="63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1022" name="Google Shape;1022;p29"/>
          <p:cNvPicPr preferRelativeResize="0"/>
          <p:nvPr/>
        </p:nvPicPr>
        <p:blipFill rotWithShape="1">
          <a:blip r:embed="rId8">
            <a:alphaModFix/>
          </a:blip>
          <a:srcRect b="0" l="0" r="0" t="0"/>
          <a:stretch/>
        </p:blipFill>
        <p:spPr>
          <a:xfrm>
            <a:off x="1320297" y="268787"/>
            <a:ext cx="145456" cy="148167"/>
          </a:xfrm>
          <a:prstGeom prst="rect">
            <a:avLst/>
          </a:prstGeom>
          <a:noFill/>
          <a:ln>
            <a:noFill/>
          </a:ln>
        </p:spPr>
      </p:pic>
      <p:sp>
        <p:nvSpPr>
          <p:cNvPr id="1023" name="Google Shape;1023;p29"/>
          <p:cNvSpPr txBox="1"/>
          <p:nvPr>
            <p:ph type="ctrTitle"/>
          </p:nvPr>
        </p:nvSpPr>
        <p:spPr>
          <a:xfrm>
            <a:off x="302850" y="823900"/>
            <a:ext cx="1936200" cy="554100"/>
          </a:xfrm>
          <a:prstGeom prst="rect">
            <a:avLst/>
          </a:prstGeom>
          <a:noFill/>
          <a:ln>
            <a:noFill/>
          </a:ln>
        </p:spPr>
        <p:txBody>
          <a:bodyPr anchorCtr="0" anchor="b" bIns="91425" lIns="91425" spcFirstLastPara="1" rIns="91425" wrap="square" tIns="91425">
            <a:spAutoFit/>
          </a:bodyPr>
          <a:lstStyle/>
          <a:p>
            <a:pPr indent="0" lvl="0" marL="0" rtl="0" algn="l">
              <a:lnSpc>
                <a:spcPct val="115000"/>
              </a:lnSpc>
              <a:spcBef>
                <a:spcPts val="0"/>
              </a:spcBef>
              <a:spcAft>
                <a:spcPts val="0"/>
              </a:spcAft>
              <a:buSzPts val="5200"/>
              <a:buNone/>
            </a:pPr>
            <a:r>
              <a:rPr b="1" lang="en" sz="2400">
                <a:latin typeface="Roboto"/>
                <a:ea typeface="Roboto"/>
                <a:cs typeface="Roboto"/>
                <a:sym typeface="Roboto"/>
              </a:rPr>
              <a:t>Cost</a:t>
            </a:r>
            <a:endParaRPr b="1" sz="2400">
              <a:latin typeface="Roboto"/>
              <a:ea typeface="Roboto"/>
              <a:cs typeface="Roboto"/>
              <a:sym typeface="Roboto"/>
            </a:endParaRPr>
          </a:p>
        </p:txBody>
      </p:sp>
      <p:sp>
        <p:nvSpPr>
          <p:cNvPr id="1024" name="Google Shape;1024;p29"/>
          <p:cNvSpPr txBox="1"/>
          <p:nvPr/>
        </p:nvSpPr>
        <p:spPr>
          <a:xfrm>
            <a:off x="390525" y="1543050"/>
            <a:ext cx="2124000" cy="323100"/>
          </a:xfrm>
          <a:prstGeom prst="rect">
            <a:avLst/>
          </a:prstGeom>
          <a:noFill/>
          <a:ln>
            <a:noFill/>
          </a:ln>
        </p:spPr>
        <p:txBody>
          <a:bodyPr anchorCtr="0" anchor="t" bIns="91425" lIns="91425" spcFirstLastPara="1" rIns="91425" wrap="square" tIns="91425">
            <a:spAutoFit/>
          </a:bodyPr>
          <a:lstStyle/>
          <a:p>
            <a:pPr indent="0" lvl="0" marL="50800" marR="12700" rtl="0" algn="l">
              <a:lnSpc>
                <a:spcPct val="172727"/>
              </a:lnSpc>
              <a:spcBef>
                <a:spcPts val="1700"/>
              </a:spcBef>
              <a:spcAft>
                <a:spcPts val="0"/>
              </a:spcAft>
              <a:buClr>
                <a:srgbClr val="000000"/>
              </a:buClr>
              <a:buSzPts val="900"/>
              <a:buFont typeface="Arial"/>
              <a:buNone/>
            </a:pPr>
            <a:r>
              <a:rPr b="1" i="0" lang="en" sz="900" u="none" cap="none" strike="noStrike">
                <a:solidFill>
                  <a:srgbClr val="B7B7B7"/>
                </a:solidFill>
                <a:latin typeface="Roboto"/>
                <a:ea typeface="Roboto"/>
                <a:cs typeface="Roboto"/>
                <a:sym typeface="Roboto"/>
              </a:rPr>
              <a:t>WHAT ARE THE UPFRONT COSTS?</a:t>
            </a:r>
            <a:endParaRPr b="0" i="0" sz="900" u="none" cap="none" strike="noStrike">
              <a:solidFill>
                <a:srgbClr val="B7B7B7"/>
              </a:solidFill>
              <a:latin typeface="Roboto"/>
              <a:ea typeface="Roboto"/>
              <a:cs typeface="Roboto"/>
              <a:sym typeface="Roboto"/>
            </a:endParaRPr>
          </a:p>
        </p:txBody>
      </p:sp>
      <p:sp>
        <p:nvSpPr>
          <p:cNvPr id="1025" name="Google Shape;1025;p29"/>
          <p:cNvSpPr/>
          <p:nvPr/>
        </p:nvSpPr>
        <p:spPr>
          <a:xfrm>
            <a:off x="428625" y="1633600"/>
            <a:ext cx="23700" cy="1227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29"/>
          <p:cNvSpPr/>
          <p:nvPr/>
        </p:nvSpPr>
        <p:spPr>
          <a:xfrm>
            <a:off x="2424125" y="1651625"/>
            <a:ext cx="90300" cy="104700"/>
          </a:xfrm>
          <a:prstGeom prst="chevron">
            <a:avLst>
              <a:gd fmla="val 50000"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29"/>
          <p:cNvSpPr/>
          <p:nvPr/>
        </p:nvSpPr>
        <p:spPr>
          <a:xfrm>
            <a:off x="423875" y="1818325"/>
            <a:ext cx="1936200" cy="63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29"/>
          <p:cNvSpPr txBox="1"/>
          <p:nvPr/>
        </p:nvSpPr>
        <p:spPr>
          <a:xfrm>
            <a:off x="390525" y="1824625"/>
            <a:ext cx="2124000" cy="323100"/>
          </a:xfrm>
          <a:prstGeom prst="rect">
            <a:avLst/>
          </a:prstGeom>
          <a:noFill/>
          <a:ln>
            <a:noFill/>
          </a:ln>
        </p:spPr>
        <p:txBody>
          <a:bodyPr anchorCtr="0" anchor="t" bIns="91425" lIns="91425" spcFirstLastPara="1" rIns="91425" wrap="square" tIns="91425">
            <a:spAutoFit/>
          </a:bodyPr>
          <a:lstStyle/>
          <a:p>
            <a:pPr indent="0" lvl="0" marL="50800" marR="12700" rtl="0" algn="l">
              <a:lnSpc>
                <a:spcPct val="172727"/>
              </a:lnSpc>
              <a:spcBef>
                <a:spcPts val="1700"/>
              </a:spcBef>
              <a:spcAft>
                <a:spcPts val="0"/>
              </a:spcAft>
              <a:buClr>
                <a:srgbClr val="000000"/>
              </a:buClr>
              <a:buSzPts val="900"/>
              <a:buFont typeface="Arial"/>
              <a:buNone/>
            </a:pPr>
            <a:r>
              <a:rPr b="1" i="0" lang="en" sz="900" u="none" cap="none" strike="noStrike">
                <a:solidFill>
                  <a:srgbClr val="101F2B"/>
                </a:solidFill>
                <a:latin typeface="Roboto"/>
                <a:ea typeface="Roboto"/>
                <a:cs typeface="Roboto"/>
                <a:sym typeface="Roboto"/>
              </a:rPr>
              <a:t>CREDITS AND REBATES</a:t>
            </a:r>
            <a:endParaRPr b="1" i="0" sz="900" u="none" cap="none" strike="noStrike">
              <a:solidFill>
                <a:srgbClr val="101F2B"/>
              </a:solidFill>
              <a:latin typeface="Roboto"/>
              <a:ea typeface="Roboto"/>
              <a:cs typeface="Roboto"/>
              <a:sym typeface="Roboto"/>
            </a:endParaRPr>
          </a:p>
        </p:txBody>
      </p:sp>
      <p:sp>
        <p:nvSpPr>
          <p:cNvPr id="1029" name="Google Shape;1029;p29"/>
          <p:cNvSpPr/>
          <p:nvPr/>
        </p:nvSpPr>
        <p:spPr>
          <a:xfrm>
            <a:off x="428625" y="1915175"/>
            <a:ext cx="23700" cy="122700"/>
          </a:xfrm>
          <a:prstGeom prst="rect">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29"/>
          <p:cNvSpPr/>
          <p:nvPr/>
        </p:nvSpPr>
        <p:spPr>
          <a:xfrm>
            <a:off x="2424125" y="1933200"/>
            <a:ext cx="90300" cy="104700"/>
          </a:xfrm>
          <a:prstGeom prst="chevron">
            <a:avLst>
              <a:gd fmla="val 50000" name="adj"/>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29"/>
          <p:cNvSpPr/>
          <p:nvPr/>
        </p:nvSpPr>
        <p:spPr>
          <a:xfrm>
            <a:off x="423875" y="2099900"/>
            <a:ext cx="1936200" cy="63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29"/>
          <p:cNvSpPr txBox="1"/>
          <p:nvPr/>
        </p:nvSpPr>
        <p:spPr>
          <a:xfrm>
            <a:off x="390525" y="2128425"/>
            <a:ext cx="2124000" cy="323100"/>
          </a:xfrm>
          <a:prstGeom prst="rect">
            <a:avLst/>
          </a:prstGeom>
          <a:noFill/>
          <a:ln>
            <a:noFill/>
          </a:ln>
        </p:spPr>
        <p:txBody>
          <a:bodyPr anchorCtr="0" anchor="t" bIns="91425" lIns="91425" spcFirstLastPara="1" rIns="91425" wrap="square" tIns="91425">
            <a:spAutoFit/>
          </a:bodyPr>
          <a:lstStyle/>
          <a:p>
            <a:pPr indent="0" lvl="0" marL="50800" marR="12700" rtl="0" algn="l">
              <a:lnSpc>
                <a:spcPct val="172727"/>
              </a:lnSpc>
              <a:spcBef>
                <a:spcPts val="1700"/>
              </a:spcBef>
              <a:spcAft>
                <a:spcPts val="0"/>
              </a:spcAft>
              <a:buClr>
                <a:srgbClr val="000000"/>
              </a:buClr>
              <a:buSzPts val="900"/>
              <a:buFont typeface="Arial"/>
              <a:buNone/>
            </a:pPr>
            <a:r>
              <a:rPr b="1" i="0" lang="en" sz="900" u="none" cap="none" strike="noStrike">
                <a:solidFill>
                  <a:srgbClr val="B7B7B7"/>
                </a:solidFill>
                <a:latin typeface="Roboto"/>
                <a:ea typeface="Roboto"/>
                <a:cs typeface="Roboto"/>
                <a:sym typeface="Roboto"/>
              </a:rPr>
              <a:t>HOW DO I QUALIFY?</a:t>
            </a:r>
            <a:endParaRPr b="1" i="0" sz="900" u="none" cap="none" strike="noStrike">
              <a:solidFill>
                <a:srgbClr val="B7B7B7"/>
              </a:solidFill>
              <a:latin typeface="Roboto"/>
              <a:ea typeface="Roboto"/>
              <a:cs typeface="Roboto"/>
              <a:sym typeface="Roboto"/>
            </a:endParaRPr>
          </a:p>
        </p:txBody>
      </p:sp>
      <p:sp>
        <p:nvSpPr>
          <p:cNvPr id="1033" name="Google Shape;1033;p29"/>
          <p:cNvSpPr/>
          <p:nvPr/>
        </p:nvSpPr>
        <p:spPr>
          <a:xfrm>
            <a:off x="428625" y="2218975"/>
            <a:ext cx="23700" cy="1227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29"/>
          <p:cNvSpPr/>
          <p:nvPr/>
        </p:nvSpPr>
        <p:spPr>
          <a:xfrm>
            <a:off x="2424125" y="2237000"/>
            <a:ext cx="90300" cy="104700"/>
          </a:xfrm>
          <a:prstGeom prst="chevron">
            <a:avLst>
              <a:gd fmla="val 50000"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29"/>
          <p:cNvSpPr/>
          <p:nvPr/>
        </p:nvSpPr>
        <p:spPr>
          <a:xfrm>
            <a:off x="423875" y="2403700"/>
            <a:ext cx="1936200" cy="63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29">
            <a:hlinkClick action="ppaction://hlinksldjump" r:id="rId9"/>
          </p:cNvPr>
          <p:cNvSpPr/>
          <p:nvPr/>
        </p:nvSpPr>
        <p:spPr>
          <a:xfrm>
            <a:off x="411475" y="3977650"/>
            <a:ext cx="700800" cy="700800"/>
          </a:xfrm>
          <a:prstGeom prst="ellipse">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29">
            <a:hlinkClick action="ppaction://hlinksldjump" r:id="rId10"/>
          </p:cNvPr>
          <p:cNvSpPr/>
          <p:nvPr/>
        </p:nvSpPr>
        <p:spPr>
          <a:xfrm>
            <a:off x="2391450" y="3977650"/>
            <a:ext cx="700800" cy="7008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29">
            <a:hlinkClick action="ppaction://hlinksldjump" r:id="rId11"/>
          </p:cNvPr>
          <p:cNvSpPr/>
          <p:nvPr/>
        </p:nvSpPr>
        <p:spPr>
          <a:xfrm>
            <a:off x="4368563" y="3977650"/>
            <a:ext cx="700800" cy="7008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29">
            <a:hlinkClick action="ppaction://hlinksldjump" r:id="rId12"/>
          </p:cNvPr>
          <p:cNvSpPr/>
          <p:nvPr/>
        </p:nvSpPr>
        <p:spPr>
          <a:xfrm>
            <a:off x="6333838" y="3977650"/>
            <a:ext cx="700800" cy="7008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29">
            <a:hlinkClick action="ppaction://hlinksldjump" r:id="rId13"/>
          </p:cNvPr>
          <p:cNvSpPr/>
          <p:nvPr/>
        </p:nvSpPr>
        <p:spPr>
          <a:xfrm>
            <a:off x="8054900" y="3977650"/>
            <a:ext cx="700800" cy="7008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41" name="Google Shape;1041;p29"/>
          <p:cNvPicPr preferRelativeResize="0"/>
          <p:nvPr/>
        </p:nvPicPr>
        <p:blipFill rotWithShape="1">
          <a:blip r:embed="rId14">
            <a:alphaModFix/>
          </a:blip>
          <a:srcRect b="0" l="0" r="0" t="0"/>
          <a:stretch/>
        </p:blipFill>
        <p:spPr>
          <a:xfrm>
            <a:off x="5423048" y="996054"/>
            <a:ext cx="2330600" cy="2533941"/>
          </a:xfrm>
          <a:prstGeom prst="rect">
            <a:avLst/>
          </a:prstGeom>
          <a:solidFill>
            <a:schemeClr val="lt1"/>
          </a:solidFill>
          <a:ln>
            <a:noFill/>
          </a:ln>
        </p:spPr>
      </p:pic>
      <p:pic>
        <p:nvPicPr>
          <p:cNvPr id="1042" name="Google Shape;1042;p29">
            <a:hlinkClick action="ppaction://hlinksldjump" r:id="rId15"/>
          </p:cNvPr>
          <p:cNvPicPr preferRelativeResize="0"/>
          <p:nvPr/>
        </p:nvPicPr>
        <p:blipFill rotWithShape="1">
          <a:blip r:embed="rId16">
            <a:alphaModFix/>
          </a:blip>
          <a:srcRect b="0" l="0" r="0" t="0"/>
          <a:stretch/>
        </p:blipFill>
        <p:spPr>
          <a:xfrm>
            <a:off x="484825" y="4051000"/>
            <a:ext cx="554100" cy="554100"/>
          </a:xfrm>
          <a:prstGeom prst="rect">
            <a:avLst/>
          </a:prstGeom>
          <a:noFill/>
          <a:ln>
            <a:noFill/>
          </a:ln>
        </p:spPr>
      </p:pic>
      <p:pic>
        <p:nvPicPr>
          <p:cNvPr id="1043" name="Google Shape;1043;p29">
            <a:hlinkClick action="ppaction://hlinksldjump" r:id="rId17"/>
          </p:cNvPr>
          <p:cNvPicPr preferRelativeResize="0"/>
          <p:nvPr/>
        </p:nvPicPr>
        <p:blipFill rotWithShape="1">
          <a:blip r:embed="rId18">
            <a:alphaModFix/>
          </a:blip>
          <a:srcRect b="0" l="0" r="0" t="0"/>
          <a:stretch/>
        </p:blipFill>
        <p:spPr>
          <a:xfrm>
            <a:off x="2496600" y="4082800"/>
            <a:ext cx="490500" cy="490500"/>
          </a:xfrm>
          <a:prstGeom prst="rect">
            <a:avLst/>
          </a:prstGeom>
          <a:noFill/>
          <a:ln>
            <a:noFill/>
          </a:ln>
        </p:spPr>
      </p:pic>
      <p:sp>
        <p:nvSpPr>
          <p:cNvPr id="1044" name="Google Shape;1044;p29"/>
          <p:cNvSpPr txBox="1"/>
          <p:nvPr>
            <p:ph type="ctrTitle"/>
          </p:nvPr>
        </p:nvSpPr>
        <p:spPr>
          <a:xfrm>
            <a:off x="5485025" y="992270"/>
            <a:ext cx="1936200" cy="1069800"/>
          </a:xfrm>
          <a:prstGeom prst="rect">
            <a:avLst/>
          </a:prstGeom>
          <a:noFill/>
          <a:ln>
            <a:noFill/>
          </a:ln>
        </p:spPr>
        <p:txBody>
          <a:bodyPr anchorCtr="0" anchor="b" bIns="91425" lIns="91425" spcFirstLastPara="1" rIns="91425" wrap="square" tIns="91425">
            <a:spAutoFit/>
          </a:bodyPr>
          <a:lstStyle/>
          <a:p>
            <a:pPr indent="0" lvl="0" marL="0" rtl="0" algn="ctr">
              <a:lnSpc>
                <a:spcPct val="115000"/>
              </a:lnSpc>
              <a:spcBef>
                <a:spcPts val="0"/>
              </a:spcBef>
              <a:spcAft>
                <a:spcPts val="0"/>
              </a:spcAft>
              <a:buSzPts val="5200"/>
              <a:buNone/>
            </a:pPr>
            <a:r>
              <a:rPr b="1" lang="en" sz="5000">
                <a:solidFill>
                  <a:schemeClr val="lt1"/>
                </a:solidFill>
                <a:latin typeface="Roboto"/>
                <a:ea typeface="Roboto"/>
                <a:cs typeface="Roboto"/>
                <a:sym typeface="Roboto"/>
              </a:rPr>
              <a:t>30</a:t>
            </a:r>
            <a:r>
              <a:rPr b="1" lang="en" sz="4300">
                <a:solidFill>
                  <a:schemeClr val="lt1"/>
                </a:solidFill>
                <a:latin typeface="Roboto"/>
                <a:ea typeface="Roboto"/>
                <a:cs typeface="Roboto"/>
                <a:sym typeface="Roboto"/>
              </a:rPr>
              <a:t>%</a:t>
            </a:r>
            <a:endParaRPr b="1" sz="4300">
              <a:solidFill>
                <a:schemeClr val="lt1"/>
              </a:solidFill>
              <a:latin typeface="Roboto"/>
              <a:ea typeface="Roboto"/>
              <a:cs typeface="Roboto"/>
              <a:sym typeface="Roboto"/>
            </a:endParaRPr>
          </a:p>
        </p:txBody>
      </p:sp>
      <p:sp>
        <p:nvSpPr>
          <p:cNvPr id="1045" name="Google Shape;1045;p29"/>
          <p:cNvSpPr txBox="1"/>
          <p:nvPr/>
        </p:nvSpPr>
        <p:spPr>
          <a:xfrm>
            <a:off x="5453075" y="2076875"/>
            <a:ext cx="2000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Roboto"/>
                <a:ea typeface="Roboto"/>
                <a:cs typeface="Roboto"/>
                <a:sym typeface="Roboto"/>
              </a:rPr>
              <a:t>Investment Tax Credit</a:t>
            </a:r>
            <a:endParaRPr b="0" i="0" sz="1400" u="none" cap="none" strike="noStrike">
              <a:solidFill>
                <a:srgbClr val="FFFFFF"/>
              </a:solidFill>
              <a:latin typeface="Roboto"/>
              <a:ea typeface="Roboto"/>
              <a:cs typeface="Roboto"/>
              <a:sym typeface="Roboto"/>
            </a:endParaRPr>
          </a:p>
        </p:txBody>
      </p:sp>
      <p:sp>
        <p:nvSpPr>
          <p:cNvPr id="1046" name="Google Shape;1046;p29">
            <a:hlinkClick action="ppaction://hlinksldjump" r:id="rId19"/>
          </p:cNvPr>
          <p:cNvSpPr txBox="1"/>
          <p:nvPr/>
        </p:nvSpPr>
        <p:spPr>
          <a:xfrm>
            <a:off x="4451663" y="4043350"/>
            <a:ext cx="6108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i="0" lang="en" sz="2500" u="none" cap="none" strike="noStrike">
                <a:solidFill>
                  <a:schemeClr val="lt1"/>
                </a:solidFill>
                <a:latin typeface="Roboto"/>
                <a:ea typeface="Roboto"/>
                <a:cs typeface="Roboto"/>
                <a:sym typeface="Roboto"/>
              </a:rPr>
              <a:t>25</a:t>
            </a:r>
            <a:endParaRPr b="1" i="0" sz="2500" u="none" cap="none" strike="noStrike">
              <a:solidFill>
                <a:schemeClr val="lt1"/>
              </a:solidFill>
              <a:latin typeface="Roboto"/>
              <a:ea typeface="Roboto"/>
              <a:cs typeface="Roboto"/>
              <a:sym typeface="Roboto"/>
            </a:endParaRPr>
          </a:p>
        </p:txBody>
      </p:sp>
      <p:pic>
        <p:nvPicPr>
          <p:cNvPr id="1047" name="Google Shape;1047;p29">
            <a:hlinkClick action="ppaction://hlinksldjump" r:id="rId20"/>
          </p:cNvPr>
          <p:cNvPicPr preferRelativeResize="0"/>
          <p:nvPr/>
        </p:nvPicPr>
        <p:blipFill rotWithShape="1">
          <a:blip r:embed="rId21">
            <a:alphaModFix/>
          </a:blip>
          <a:srcRect b="0" l="0" r="0" t="0"/>
          <a:stretch/>
        </p:blipFill>
        <p:spPr>
          <a:xfrm>
            <a:off x="6452188" y="4099450"/>
            <a:ext cx="457200" cy="457200"/>
          </a:xfrm>
          <a:prstGeom prst="rect">
            <a:avLst/>
          </a:prstGeom>
          <a:noFill/>
          <a:ln>
            <a:noFill/>
          </a:ln>
        </p:spPr>
      </p:pic>
      <p:pic>
        <p:nvPicPr>
          <p:cNvPr id="1048" name="Google Shape;1048;p29">
            <a:hlinkClick action="ppaction://hlinksldjump" r:id="rId22"/>
          </p:cNvPr>
          <p:cNvPicPr preferRelativeResize="0"/>
          <p:nvPr/>
        </p:nvPicPr>
        <p:blipFill rotWithShape="1">
          <a:blip r:embed="rId23">
            <a:alphaModFix/>
          </a:blip>
          <a:srcRect b="0" l="0" r="0" t="0"/>
          <a:stretch/>
        </p:blipFill>
        <p:spPr>
          <a:xfrm>
            <a:off x="8194575" y="4120300"/>
            <a:ext cx="415500" cy="415500"/>
          </a:xfrm>
          <a:prstGeom prst="rect">
            <a:avLst/>
          </a:prstGeom>
          <a:noFill/>
          <a:ln>
            <a:noFill/>
          </a:ln>
        </p:spPr>
      </p:pic>
      <p:sp>
        <p:nvSpPr>
          <p:cNvPr id="1049" name="Google Shape;1049;p29"/>
          <p:cNvSpPr txBox="1"/>
          <p:nvPr/>
        </p:nvSpPr>
        <p:spPr>
          <a:xfrm>
            <a:off x="456475" y="4762500"/>
            <a:ext cx="610800" cy="323100"/>
          </a:xfrm>
          <a:prstGeom prst="rect">
            <a:avLst/>
          </a:prstGeom>
          <a:noFill/>
          <a:ln>
            <a:noFill/>
          </a:ln>
        </p:spPr>
        <p:txBody>
          <a:bodyPr anchorCtr="0" anchor="t" bIns="91425" lIns="91425" spcFirstLastPara="1" rIns="91425" wrap="square" tIns="91425">
            <a:spAutoFit/>
          </a:bodyPr>
          <a:lstStyle/>
          <a:p>
            <a:pPr indent="0" lvl="0" marL="50800" marR="12700" rtl="0" algn="l">
              <a:lnSpc>
                <a:spcPct val="172727"/>
              </a:lnSpc>
              <a:spcBef>
                <a:spcPts val="1700"/>
              </a:spcBef>
              <a:spcAft>
                <a:spcPts val="0"/>
              </a:spcAft>
              <a:buClr>
                <a:srgbClr val="000000"/>
              </a:buClr>
              <a:buSzPts val="900"/>
              <a:buFont typeface="Arial"/>
              <a:buNone/>
            </a:pPr>
            <a:r>
              <a:rPr b="1" i="0" lang="en" sz="900" u="none" cap="none" strike="noStrike">
                <a:solidFill>
                  <a:srgbClr val="111111"/>
                </a:solidFill>
                <a:latin typeface="Roboto"/>
                <a:ea typeface="Roboto"/>
                <a:cs typeface="Roboto"/>
                <a:sym typeface="Roboto"/>
              </a:rPr>
              <a:t>COST</a:t>
            </a:r>
            <a:endParaRPr b="0" i="0" sz="900" u="none" cap="none" strike="noStrike">
              <a:solidFill>
                <a:srgbClr val="000000"/>
              </a:solidFill>
              <a:latin typeface="Roboto"/>
              <a:ea typeface="Roboto"/>
              <a:cs typeface="Roboto"/>
              <a:sym typeface="Roboto"/>
            </a:endParaRPr>
          </a:p>
        </p:txBody>
      </p:sp>
      <p:sp>
        <p:nvSpPr>
          <p:cNvPr id="1050" name="Google Shape;1050;p29"/>
          <p:cNvSpPr txBox="1"/>
          <p:nvPr/>
        </p:nvSpPr>
        <p:spPr>
          <a:xfrm>
            <a:off x="2212200" y="4762500"/>
            <a:ext cx="1059300" cy="323100"/>
          </a:xfrm>
          <a:prstGeom prst="rect">
            <a:avLst/>
          </a:prstGeom>
          <a:noFill/>
          <a:ln>
            <a:noFill/>
          </a:ln>
        </p:spPr>
        <p:txBody>
          <a:bodyPr anchorCtr="0" anchor="t" bIns="91425" lIns="91425" spcFirstLastPara="1" rIns="91425" wrap="square" tIns="91425">
            <a:spAutoFit/>
          </a:bodyPr>
          <a:lstStyle/>
          <a:p>
            <a:pPr indent="0" lvl="0" marL="50800" marR="12700" rtl="0" algn="ctr">
              <a:lnSpc>
                <a:spcPct val="172727"/>
              </a:lnSpc>
              <a:spcBef>
                <a:spcPts val="1700"/>
              </a:spcBef>
              <a:spcAft>
                <a:spcPts val="0"/>
              </a:spcAft>
              <a:buClr>
                <a:srgbClr val="000000"/>
              </a:buClr>
              <a:buSzPts val="900"/>
              <a:buFont typeface="Arial"/>
              <a:buNone/>
            </a:pPr>
            <a:r>
              <a:rPr b="1" i="0" lang="en" sz="900" u="none" cap="none" strike="noStrike">
                <a:solidFill>
                  <a:srgbClr val="111111"/>
                </a:solidFill>
                <a:latin typeface="Roboto"/>
                <a:ea typeface="Roboto"/>
                <a:cs typeface="Roboto"/>
                <a:sym typeface="Roboto"/>
              </a:rPr>
              <a:t>MAINTENANCE</a:t>
            </a:r>
            <a:endParaRPr b="1" i="0" sz="900" u="none" cap="none" strike="noStrike">
              <a:solidFill>
                <a:srgbClr val="111111"/>
              </a:solidFill>
              <a:latin typeface="Roboto"/>
              <a:ea typeface="Roboto"/>
              <a:cs typeface="Roboto"/>
              <a:sym typeface="Roboto"/>
            </a:endParaRPr>
          </a:p>
        </p:txBody>
      </p:sp>
      <p:sp>
        <p:nvSpPr>
          <p:cNvPr id="1051" name="Google Shape;1051;p29"/>
          <p:cNvSpPr txBox="1"/>
          <p:nvPr/>
        </p:nvSpPr>
        <p:spPr>
          <a:xfrm>
            <a:off x="4189325" y="4762500"/>
            <a:ext cx="1059300" cy="323100"/>
          </a:xfrm>
          <a:prstGeom prst="rect">
            <a:avLst/>
          </a:prstGeom>
          <a:noFill/>
          <a:ln>
            <a:noFill/>
          </a:ln>
        </p:spPr>
        <p:txBody>
          <a:bodyPr anchorCtr="0" anchor="t" bIns="91425" lIns="91425" spcFirstLastPara="1" rIns="91425" wrap="square" tIns="91425">
            <a:spAutoFit/>
          </a:bodyPr>
          <a:lstStyle/>
          <a:p>
            <a:pPr indent="0" lvl="0" marL="50800" marR="12700" rtl="0" algn="ctr">
              <a:lnSpc>
                <a:spcPct val="172727"/>
              </a:lnSpc>
              <a:spcBef>
                <a:spcPts val="1700"/>
              </a:spcBef>
              <a:spcAft>
                <a:spcPts val="0"/>
              </a:spcAft>
              <a:buClr>
                <a:srgbClr val="000000"/>
              </a:buClr>
              <a:buSzPts val="900"/>
              <a:buFont typeface="Arial"/>
              <a:buNone/>
            </a:pPr>
            <a:r>
              <a:rPr b="1" i="0" lang="en" sz="900" u="none" cap="none" strike="noStrike">
                <a:solidFill>
                  <a:srgbClr val="111111"/>
                </a:solidFill>
                <a:latin typeface="Roboto"/>
                <a:ea typeface="Roboto"/>
                <a:cs typeface="Roboto"/>
                <a:sym typeface="Roboto"/>
              </a:rPr>
              <a:t>GUARANTEE</a:t>
            </a:r>
            <a:endParaRPr b="1" i="0" sz="900" u="none" cap="none" strike="noStrike">
              <a:solidFill>
                <a:srgbClr val="111111"/>
              </a:solidFill>
              <a:latin typeface="Roboto"/>
              <a:ea typeface="Roboto"/>
              <a:cs typeface="Roboto"/>
              <a:sym typeface="Roboto"/>
            </a:endParaRPr>
          </a:p>
        </p:txBody>
      </p:sp>
      <p:sp>
        <p:nvSpPr>
          <p:cNvPr id="1052" name="Google Shape;1052;p29"/>
          <p:cNvSpPr txBox="1"/>
          <p:nvPr/>
        </p:nvSpPr>
        <p:spPr>
          <a:xfrm>
            <a:off x="6166450" y="4762500"/>
            <a:ext cx="1059300" cy="323100"/>
          </a:xfrm>
          <a:prstGeom prst="rect">
            <a:avLst/>
          </a:prstGeom>
          <a:noFill/>
          <a:ln>
            <a:noFill/>
          </a:ln>
        </p:spPr>
        <p:txBody>
          <a:bodyPr anchorCtr="0" anchor="t" bIns="91425" lIns="91425" spcFirstLastPara="1" rIns="91425" wrap="square" tIns="91425">
            <a:spAutoFit/>
          </a:bodyPr>
          <a:lstStyle/>
          <a:p>
            <a:pPr indent="0" lvl="0" marL="50800" marR="12700" rtl="0" algn="ctr">
              <a:lnSpc>
                <a:spcPct val="172727"/>
              </a:lnSpc>
              <a:spcBef>
                <a:spcPts val="1700"/>
              </a:spcBef>
              <a:spcAft>
                <a:spcPts val="0"/>
              </a:spcAft>
              <a:buClr>
                <a:srgbClr val="000000"/>
              </a:buClr>
              <a:buSzPts val="900"/>
              <a:buFont typeface="Arial"/>
              <a:buNone/>
            </a:pPr>
            <a:r>
              <a:rPr b="1" i="0" lang="en" sz="900" u="none" cap="none" strike="noStrike">
                <a:solidFill>
                  <a:srgbClr val="111111"/>
                </a:solidFill>
                <a:latin typeface="Roboto"/>
                <a:ea typeface="Roboto"/>
                <a:cs typeface="Roboto"/>
                <a:sym typeface="Roboto"/>
              </a:rPr>
              <a:t>MOVING</a:t>
            </a:r>
            <a:endParaRPr b="1" i="0" sz="900" u="none" cap="none" strike="noStrike">
              <a:solidFill>
                <a:srgbClr val="111111"/>
              </a:solidFill>
              <a:latin typeface="Roboto"/>
              <a:ea typeface="Roboto"/>
              <a:cs typeface="Roboto"/>
              <a:sym typeface="Roboto"/>
            </a:endParaRPr>
          </a:p>
        </p:txBody>
      </p:sp>
      <p:sp>
        <p:nvSpPr>
          <p:cNvPr id="1053" name="Google Shape;1053;p29"/>
          <p:cNvSpPr txBox="1"/>
          <p:nvPr/>
        </p:nvSpPr>
        <p:spPr>
          <a:xfrm>
            <a:off x="7872675" y="4762500"/>
            <a:ext cx="1059300" cy="323100"/>
          </a:xfrm>
          <a:prstGeom prst="rect">
            <a:avLst/>
          </a:prstGeom>
          <a:noFill/>
          <a:ln>
            <a:noFill/>
          </a:ln>
        </p:spPr>
        <p:txBody>
          <a:bodyPr anchorCtr="0" anchor="t" bIns="91425" lIns="91425" spcFirstLastPara="1" rIns="91425" wrap="square" tIns="91425">
            <a:spAutoFit/>
          </a:bodyPr>
          <a:lstStyle/>
          <a:p>
            <a:pPr indent="0" lvl="0" marL="50800" marR="12700" rtl="0" algn="ctr">
              <a:lnSpc>
                <a:spcPct val="172727"/>
              </a:lnSpc>
              <a:spcBef>
                <a:spcPts val="1700"/>
              </a:spcBef>
              <a:spcAft>
                <a:spcPts val="0"/>
              </a:spcAft>
              <a:buClr>
                <a:srgbClr val="000000"/>
              </a:buClr>
              <a:buSzPts val="900"/>
              <a:buFont typeface="Arial"/>
              <a:buNone/>
            </a:pPr>
            <a:r>
              <a:rPr b="1" i="0" lang="en" sz="900" u="none" cap="none" strike="noStrike">
                <a:solidFill>
                  <a:srgbClr val="111111"/>
                </a:solidFill>
                <a:latin typeface="Roboto"/>
                <a:ea typeface="Roboto"/>
                <a:cs typeface="Roboto"/>
                <a:sym typeface="Roboto"/>
              </a:rPr>
              <a:t>N.E.M</a:t>
            </a:r>
            <a:endParaRPr b="1" i="0" sz="900" u="none" cap="none" strike="noStrike">
              <a:solidFill>
                <a:srgbClr val="111111"/>
              </a:solidFill>
              <a:latin typeface="Roboto"/>
              <a:ea typeface="Roboto"/>
              <a:cs typeface="Roboto"/>
              <a:sym typeface="Roboto"/>
            </a:endParaRPr>
          </a:p>
        </p:txBody>
      </p:sp>
      <p:sp>
        <p:nvSpPr>
          <p:cNvPr id="1054" name="Google Shape;1054;p29">
            <a:hlinkClick action="ppaction://hlinksldjump" r:id="rId24"/>
          </p:cNvPr>
          <p:cNvSpPr txBox="1"/>
          <p:nvPr/>
        </p:nvSpPr>
        <p:spPr>
          <a:xfrm>
            <a:off x="1087625" y="492875"/>
            <a:ext cx="61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Us?</a:t>
            </a:r>
            <a:endParaRPr b="0" i="0" sz="800" u="none" cap="none" strike="noStrike">
              <a:solidFill>
                <a:srgbClr val="000000"/>
              </a:solidFill>
              <a:latin typeface="Roboto"/>
              <a:ea typeface="Roboto"/>
              <a:cs typeface="Roboto"/>
              <a:sym typeface="Roboto"/>
            </a:endParaRPr>
          </a:p>
        </p:txBody>
      </p:sp>
      <p:sp>
        <p:nvSpPr>
          <p:cNvPr id="1055" name="Google Shape;1055;p29">
            <a:hlinkClick action="ppaction://hlinksldjump" r:id="rId25"/>
          </p:cNvPr>
          <p:cNvSpPr txBox="1"/>
          <p:nvPr/>
        </p:nvSpPr>
        <p:spPr>
          <a:xfrm>
            <a:off x="220838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Discovery</a:t>
            </a:r>
            <a:endParaRPr b="0" i="0" sz="800" u="none" cap="none" strike="noStrike">
              <a:solidFill>
                <a:srgbClr val="000000"/>
              </a:solidFill>
              <a:latin typeface="Roboto"/>
              <a:ea typeface="Roboto"/>
              <a:cs typeface="Roboto"/>
              <a:sym typeface="Roboto"/>
            </a:endParaRPr>
          </a:p>
        </p:txBody>
      </p:sp>
      <p:sp>
        <p:nvSpPr>
          <p:cNvPr id="1056" name="Google Shape;1056;p29">
            <a:hlinkClick action="ppaction://hlinksldjump" r:id="rId26"/>
          </p:cNvPr>
          <p:cNvSpPr txBox="1"/>
          <p:nvPr/>
        </p:nvSpPr>
        <p:spPr>
          <a:xfrm>
            <a:off x="337003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Solar?</a:t>
            </a:r>
            <a:endParaRPr b="0" i="0" sz="800" u="none" cap="none" strike="noStrike">
              <a:solidFill>
                <a:srgbClr val="000000"/>
              </a:solidFill>
              <a:latin typeface="Roboto"/>
              <a:ea typeface="Roboto"/>
              <a:cs typeface="Roboto"/>
              <a:sym typeface="Roboto"/>
            </a:endParaRPr>
          </a:p>
        </p:txBody>
      </p:sp>
      <p:sp>
        <p:nvSpPr>
          <p:cNvPr id="1057" name="Google Shape;1057;p29">
            <a:hlinkClick action="ppaction://hlinksldjump" r:id="rId27"/>
          </p:cNvPr>
          <p:cNvSpPr txBox="1"/>
          <p:nvPr/>
        </p:nvSpPr>
        <p:spPr>
          <a:xfrm>
            <a:off x="4567163" y="492875"/>
            <a:ext cx="770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Us vs Them</a:t>
            </a:r>
            <a:endParaRPr b="0" i="0" sz="800" u="none" cap="none" strike="noStrike">
              <a:solidFill>
                <a:srgbClr val="000000"/>
              </a:solidFill>
              <a:latin typeface="Roboto"/>
              <a:ea typeface="Roboto"/>
              <a:cs typeface="Roboto"/>
              <a:sym typeface="Roboto"/>
            </a:endParaRPr>
          </a:p>
        </p:txBody>
      </p:sp>
      <p:sp>
        <p:nvSpPr>
          <p:cNvPr id="1058" name="Google Shape;1058;p29">
            <a:hlinkClick action="ppaction://hlinksldjump" r:id="rId28"/>
          </p:cNvPr>
          <p:cNvSpPr txBox="1"/>
          <p:nvPr/>
        </p:nvSpPr>
        <p:spPr>
          <a:xfrm>
            <a:off x="5909788" y="492875"/>
            <a:ext cx="490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FAQ</a:t>
            </a:r>
            <a:endParaRPr b="0" i="0" sz="800" u="none" cap="none" strike="noStrike">
              <a:solidFill>
                <a:srgbClr val="000000"/>
              </a:solidFill>
              <a:latin typeface="Roboto"/>
              <a:ea typeface="Roboto"/>
              <a:cs typeface="Roboto"/>
              <a:sym typeface="Roboto"/>
            </a:endParaRPr>
          </a:p>
        </p:txBody>
      </p:sp>
      <p:sp>
        <p:nvSpPr>
          <p:cNvPr id="1059" name="Google Shape;1059;p29">
            <a:hlinkClick action="ppaction://hlinksldjump" r:id="rId29"/>
          </p:cNvPr>
          <p:cNvSpPr txBox="1"/>
          <p:nvPr/>
        </p:nvSpPr>
        <p:spPr>
          <a:xfrm>
            <a:off x="6917463"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Next Steps</a:t>
            </a:r>
            <a:endParaRPr b="0" i="0" sz="800" u="none" cap="none" strike="noStrike">
              <a:solidFill>
                <a:srgbClr val="000000"/>
              </a:solidFill>
              <a:latin typeface="Roboto"/>
              <a:ea typeface="Roboto"/>
              <a:cs typeface="Roboto"/>
              <a:sym typeface="Roboto"/>
            </a:endParaRPr>
          </a:p>
        </p:txBody>
      </p:sp>
      <p:sp>
        <p:nvSpPr>
          <p:cNvPr id="1060" name="Google Shape;1060;p29">
            <a:hlinkClick action="ppaction://hlinksldjump" r:id="rId30"/>
          </p:cNvPr>
          <p:cNvSpPr txBox="1"/>
          <p:nvPr/>
        </p:nvSpPr>
        <p:spPr>
          <a:xfrm>
            <a:off x="8032475" y="492875"/>
            <a:ext cx="835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Your System</a:t>
            </a:r>
            <a:endParaRPr b="0" i="0" sz="800" u="none" cap="none" strike="noStrike">
              <a:solidFill>
                <a:srgbClr val="000000"/>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3"/>
          <p:cNvSpPr txBox="1"/>
          <p:nvPr>
            <p:ph type="ctrTitle"/>
          </p:nvPr>
        </p:nvSpPr>
        <p:spPr>
          <a:xfrm>
            <a:off x="4567175" y="1729458"/>
            <a:ext cx="4088700" cy="609367"/>
          </a:xfrm>
          <a:prstGeom prst="rect">
            <a:avLst/>
          </a:prstGeom>
          <a:noFill/>
          <a:ln>
            <a:noFill/>
          </a:ln>
        </p:spPr>
        <p:txBody>
          <a:bodyPr anchorCtr="0" anchor="b" bIns="91425" lIns="91425" spcFirstLastPara="1" rIns="91425" wrap="square" tIns="91425">
            <a:spAutoFit/>
          </a:bodyPr>
          <a:lstStyle/>
          <a:p>
            <a:pPr indent="0" lvl="0" marL="0" rtl="0" algn="l">
              <a:lnSpc>
                <a:spcPct val="115000"/>
              </a:lnSpc>
              <a:spcBef>
                <a:spcPts val="0"/>
              </a:spcBef>
              <a:spcAft>
                <a:spcPts val="0"/>
              </a:spcAft>
              <a:buSzPts val="5200"/>
              <a:buNone/>
            </a:pPr>
            <a:r>
              <a:rPr b="1" lang="en" sz="2400">
                <a:solidFill>
                  <a:srgbClr val="EF8600"/>
                </a:solidFill>
              </a:rPr>
              <a:t>Education</a:t>
            </a:r>
            <a:endParaRPr>
              <a:solidFill>
                <a:srgbClr val="EF8600"/>
              </a:solidFill>
            </a:endParaRPr>
          </a:p>
        </p:txBody>
      </p:sp>
      <p:sp>
        <p:nvSpPr>
          <p:cNvPr id="98" name="Google Shape;98;p3"/>
          <p:cNvSpPr txBox="1"/>
          <p:nvPr>
            <p:ph idx="1" type="subTitle"/>
          </p:nvPr>
        </p:nvSpPr>
        <p:spPr>
          <a:xfrm>
            <a:off x="4572000" y="2338825"/>
            <a:ext cx="4416600" cy="1680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300">
                <a:solidFill>
                  <a:srgbClr val="EF8600"/>
                </a:solidFill>
                <a:latin typeface="Roboto"/>
                <a:ea typeface="Roboto"/>
                <a:cs typeface="Roboto"/>
                <a:sym typeface="Roboto"/>
              </a:rPr>
              <a:t>We are here to educate you about solar energy. We want you to be confident in your decision-making. Our goal is to have the most knowledgeable and satisfied customers so we can make a better Earth together.</a:t>
            </a:r>
            <a:endParaRPr sz="1300">
              <a:solidFill>
                <a:srgbClr val="EF8600"/>
              </a:solidFill>
              <a:latin typeface="Roboto"/>
              <a:ea typeface="Roboto"/>
              <a:cs typeface="Roboto"/>
              <a:sym typeface="Roboto"/>
            </a:endParaRPr>
          </a:p>
        </p:txBody>
      </p:sp>
      <p:pic>
        <p:nvPicPr>
          <p:cNvPr id="99" name="Google Shape;99;p3"/>
          <p:cNvPicPr preferRelativeResize="0"/>
          <p:nvPr/>
        </p:nvPicPr>
        <p:blipFill rotWithShape="1">
          <a:blip r:embed="rId3">
            <a:alphaModFix/>
          </a:blip>
          <a:srcRect b="0" l="0" r="0" t="0"/>
          <a:stretch/>
        </p:blipFill>
        <p:spPr>
          <a:xfrm>
            <a:off x="249504" y="49450"/>
            <a:ext cx="695125" cy="695125"/>
          </a:xfrm>
          <a:prstGeom prst="rect">
            <a:avLst/>
          </a:prstGeom>
          <a:noFill/>
          <a:ln>
            <a:noFill/>
          </a:ln>
        </p:spPr>
      </p:pic>
      <p:sp>
        <p:nvSpPr>
          <p:cNvPr id="100" name="Google Shape;100;p3"/>
          <p:cNvSpPr/>
          <p:nvPr/>
        </p:nvSpPr>
        <p:spPr>
          <a:xfrm>
            <a:off x="1243025" y="192875"/>
            <a:ext cx="300000" cy="300000"/>
          </a:xfrm>
          <a:prstGeom prst="ellipse">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3"/>
          <p:cNvSpPr/>
          <p:nvPr/>
        </p:nvSpPr>
        <p:spPr>
          <a:xfrm>
            <a:off x="2324238" y="192875"/>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2" name="Google Shape;102;p3"/>
          <p:cNvPicPr preferRelativeResize="0"/>
          <p:nvPr/>
        </p:nvPicPr>
        <p:blipFill rotWithShape="1">
          <a:blip r:embed="rId4">
            <a:alphaModFix/>
          </a:blip>
          <a:srcRect b="0" l="0" r="0" t="0"/>
          <a:stretch/>
        </p:blipFill>
        <p:spPr>
          <a:xfrm>
            <a:off x="2360137" y="228775"/>
            <a:ext cx="228200" cy="228200"/>
          </a:xfrm>
          <a:prstGeom prst="rect">
            <a:avLst/>
          </a:prstGeom>
          <a:noFill/>
          <a:ln>
            <a:noFill/>
          </a:ln>
        </p:spPr>
      </p:pic>
      <p:sp>
        <p:nvSpPr>
          <p:cNvPr id="103" name="Google Shape;103;p3"/>
          <p:cNvSpPr/>
          <p:nvPr/>
        </p:nvSpPr>
        <p:spPr>
          <a:xfrm>
            <a:off x="356066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4" name="Google Shape;104;p3"/>
          <p:cNvPicPr preferRelativeResize="0"/>
          <p:nvPr/>
        </p:nvPicPr>
        <p:blipFill rotWithShape="1">
          <a:blip r:embed="rId5">
            <a:alphaModFix/>
          </a:blip>
          <a:srcRect b="0" l="0" r="0" t="0"/>
          <a:stretch/>
        </p:blipFill>
        <p:spPr>
          <a:xfrm>
            <a:off x="3596563" y="243488"/>
            <a:ext cx="228200" cy="198755"/>
          </a:xfrm>
          <a:prstGeom prst="rect">
            <a:avLst/>
          </a:prstGeom>
          <a:noFill/>
          <a:ln>
            <a:noFill/>
          </a:ln>
        </p:spPr>
      </p:pic>
      <p:sp>
        <p:nvSpPr>
          <p:cNvPr id="105" name="Google Shape;105;p3"/>
          <p:cNvSpPr/>
          <p:nvPr/>
        </p:nvSpPr>
        <p:spPr>
          <a:xfrm>
            <a:off x="4757788"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3"/>
          <p:cNvSpPr txBox="1"/>
          <p:nvPr/>
        </p:nvSpPr>
        <p:spPr>
          <a:xfrm>
            <a:off x="4757788" y="135125"/>
            <a:ext cx="240522" cy="4154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107" name="Google Shape;107;p3"/>
          <p:cNvSpPr/>
          <p:nvPr/>
        </p:nvSpPr>
        <p:spPr>
          <a:xfrm>
            <a:off x="594501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3"/>
          <p:cNvSpPr txBox="1"/>
          <p:nvPr/>
        </p:nvSpPr>
        <p:spPr>
          <a:xfrm>
            <a:off x="5945013" y="135125"/>
            <a:ext cx="240522" cy="4154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109" name="Google Shape;109;p3"/>
          <p:cNvSpPr/>
          <p:nvPr/>
        </p:nvSpPr>
        <p:spPr>
          <a:xfrm>
            <a:off x="711211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0" name="Google Shape;110;p3"/>
          <p:cNvPicPr preferRelativeResize="0"/>
          <p:nvPr/>
        </p:nvPicPr>
        <p:blipFill rotWithShape="1">
          <a:blip r:embed="rId6">
            <a:alphaModFix/>
          </a:blip>
          <a:srcRect b="0" l="0" r="0" t="0"/>
          <a:stretch/>
        </p:blipFill>
        <p:spPr>
          <a:xfrm>
            <a:off x="7148013" y="239750"/>
            <a:ext cx="228200" cy="206258"/>
          </a:xfrm>
          <a:prstGeom prst="rect">
            <a:avLst/>
          </a:prstGeom>
          <a:noFill/>
          <a:ln>
            <a:noFill/>
          </a:ln>
        </p:spPr>
      </p:pic>
      <p:sp>
        <p:nvSpPr>
          <p:cNvPr id="111" name="Google Shape;111;p3"/>
          <p:cNvSpPr/>
          <p:nvPr/>
        </p:nvSpPr>
        <p:spPr>
          <a:xfrm>
            <a:off x="8227125"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2" name="Google Shape;112;p3"/>
          <p:cNvPicPr preferRelativeResize="0"/>
          <p:nvPr/>
        </p:nvPicPr>
        <p:blipFill rotWithShape="1">
          <a:blip r:embed="rId7">
            <a:alphaModFix/>
          </a:blip>
          <a:srcRect b="0" l="0" r="0" t="0"/>
          <a:stretch/>
        </p:blipFill>
        <p:spPr>
          <a:xfrm>
            <a:off x="8263000" y="234463"/>
            <a:ext cx="228225" cy="216814"/>
          </a:xfrm>
          <a:prstGeom prst="rect">
            <a:avLst/>
          </a:prstGeom>
          <a:noFill/>
          <a:ln>
            <a:noFill/>
          </a:ln>
        </p:spPr>
      </p:pic>
      <p:sp>
        <p:nvSpPr>
          <p:cNvPr id="113" name="Google Shape;113;p3"/>
          <p:cNvSpPr/>
          <p:nvPr/>
        </p:nvSpPr>
        <p:spPr>
          <a:xfrm flipH="1" rot="10800000">
            <a:off x="302850" y="790590"/>
            <a:ext cx="8538300" cy="63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4" name="Google Shape;114;p3"/>
          <p:cNvSpPr/>
          <p:nvPr/>
        </p:nvSpPr>
        <p:spPr>
          <a:xfrm>
            <a:off x="507475" y="1504950"/>
            <a:ext cx="3089100" cy="3089100"/>
          </a:xfrm>
          <a:prstGeom prst="ellipse">
            <a:avLst/>
          </a:prstGeom>
          <a:noFill/>
          <a:ln cap="flat" cmpd="sng" w="9525">
            <a:solidFill>
              <a:srgbClr val="0071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3"/>
          <p:cNvSpPr/>
          <p:nvPr/>
        </p:nvSpPr>
        <p:spPr>
          <a:xfrm>
            <a:off x="1564225" y="1171575"/>
            <a:ext cx="975600" cy="975600"/>
          </a:xfrm>
          <a:prstGeom prst="ellipse">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3"/>
          <p:cNvSpPr/>
          <p:nvPr/>
        </p:nvSpPr>
        <p:spPr>
          <a:xfrm>
            <a:off x="2992975" y="2457450"/>
            <a:ext cx="975600" cy="9756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7" name="Google Shape;117;p3">
            <a:hlinkClick action="ppaction://hlinksldjump" r:id="rId8"/>
          </p:cNvPr>
          <p:cNvPicPr preferRelativeResize="0"/>
          <p:nvPr/>
        </p:nvPicPr>
        <p:blipFill rotWithShape="1">
          <a:blip r:embed="rId9">
            <a:alphaModFix/>
          </a:blip>
          <a:srcRect b="0" l="0" r="0" t="0"/>
          <a:stretch/>
        </p:blipFill>
        <p:spPr>
          <a:xfrm>
            <a:off x="3175375" y="2713257"/>
            <a:ext cx="610800" cy="463973"/>
          </a:xfrm>
          <a:prstGeom prst="rect">
            <a:avLst/>
          </a:prstGeom>
          <a:noFill/>
          <a:ln>
            <a:noFill/>
          </a:ln>
        </p:spPr>
      </p:pic>
      <p:sp>
        <p:nvSpPr>
          <p:cNvPr id="118" name="Google Shape;118;p3"/>
          <p:cNvSpPr/>
          <p:nvPr/>
        </p:nvSpPr>
        <p:spPr>
          <a:xfrm>
            <a:off x="1564225" y="3905250"/>
            <a:ext cx="975600" cy="9756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3">
            <a:hlinkClick action="ppaction://hlinksldjump" r:id="rId10"/>
          </p:cNvPr>
          <p:cNvSpPr/>
          <p:nvPr/>
        </p:nvSpPr>
        <p:spPr>
          <a:xfrm>
            <a:off x="109263" y="2457450"/>
            <a:ext cx="975600" cy="9756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0" name="Google Shape;120;p3">
            <a:hlinkClick action="ppaction://hlinksldjump" r:id="rId11"/>
          </p:cNvPr>
          <p:cNvPicPr preferRelativeResize="0"/>
          <p:nvPr/>
        </p:nvPicPr>
        <p:blipFill rotWithShape="1">
          <a:blip r:embed="rId12">
            <a:alphaModFix/>
          </a:blip>
          <a:srcRect b="0" l="0" r="0" t="0"/>
          <a:stretch/>
        </p:blipFill>
        <p:spPr>
          <a:xfrm>
            <a:off x="1746625" y="4087650"/>
            <a:ext cx="610800" cy="610800"/>
          </a:xfrm>
          <a:prstGeom prst="rect">
            <a:avLst/>
          </a:prstGeom>
          <a:noFill/>
          <a:ln>
            <a:noFill/>
          </a:ln>
        </p:spPr>
      </p:pic>
      <p:pic>
        <p:nvPicPr>
          <p:cNvPr id="121" name="Google Shape;121;p3">
            <a:hlinkClick action="ppaction://hlinksldjump" r:id="rId13"/>
          </p:cNvPr>
          <p:cNvPicPr preferRelativeResize="0"/>
          <p:nvPr/>
        </p:nvPicPr>
        <p:blipFill rotWithShape="1">
          <a:blip r:embed="rId14">
            <a:alphaModFix/>
          </a:blip>
          <a:srcRect b="0" l="0" r="0" t="0"/>
          <a:stretch/>
        </p:blipFill>
        <p:spPr>
          <a:xfrm>
            <a:off x="112087" y="2405134"/>
            <a:ext cx="972051" cy="969298"/>
          </a:xfrm>
          <a:prstGeom prst="rect">
            <a:avLst/>
          </a:prstGeom>
          <a:noFill/>
          <a:ln>
            <a:noFill/>
          </a:ln>
        </p:spPr>
      </p:pic>
      <p:pic>
        <p:nvPicPr>
          <p:cNvPr id="122" name="Google Shape;122;p3"/>
          <p:cNvPicPr preferRelativeResize="0"/>
          <p:nvPr/>
        </p:nvPicPr>
        <p:blipFill rotWithShape="1">
          <a:blip r:embed="rId15">
            <a:alphaModFix/>
          </a:blip>
          <a:srcRect b="0" l="0" r="0" t="0"/>
          <a:stretch/>
        </p:blipFill>
        <p:spPr>
          <a:xfrm>
            <a:off x="1746625" y="1332158"/>
            <a:ext cx="610800" cy="654429"/>
          </a:xfrm>
          <a:prstGeom prst="rect">
            <a:avLst/>
          </a:prstGeom>
          <a:noFill/>
          <a:ln>
            <a:noFill/>
          </a:ln>
        </p:spPr>
      </p:pic>
      <p:pic>
        <p:nvPicPr>
          <p:cNvPr id="123" name="Google Shape;123;p3"/>
          <p:cNvPicPr preferRelativeResize="0"/>
          <p:nvPr/>
        </p:nvPicPr>
        <p:blipFill rotWithShape="1">
          <a:blip r:embed="rId16">
            <a:alphaModFix/>
          </a:blip>
          <a:srcRect b="0" l="0" r="0" t="0"/>
          <a:stretch/>
        </p:blipFill>
        <p:spPr>
          <a:xfrm>
            <a:off x="1320297" y="268787"/>
            <a:ext cx="145456" cy="148167"/>
          </a:xfrm>
          <a:prstGeom prst="rect">
            <a:avLst/>
          </a:prstGeom>
          <a:noFill/>
          <a:ln>
            <a:noFill/>
          </a:ln>
        </p:spPr>
      </p:pic>
      <p:sp>
        <p:nvSpPr>
          <p:cNvPr id="124" name="Google Shape;124;p3">
            <a:hlinkClick action="ppaction://hlinksldjump" r:id="rId17"/>
          </p:cNvPr>
          <p:cNvSpPr txBox="1"/>
          <p:nvPr/>
        </p:nvSpPr>
        <p:spPr>
          <a:xfrm>
            <a:off x="1087625" y="492875"/>
            <a:ext cx="61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Us?</a:t>
            </a:r>
            <a:endParaRPr b="0" i="0" sz="800" u="none" cap="none" strike="noStrike">
              <a:solidFill>
                <a:srgbClr val="000000"/>
              </a:solidFill>
              <a:latin typeface="Roboto"/>
              <a:ea typeface="Roboto"/>
              <a:cs typeface="Roboto"/>
              <a:sym typeface="Roboto"/>
            </a:endParaRPr>
          </a:p>
        </p:txBody>
      </p:sp>
      <p:sp>
        <p:nvSpPr>
          <p:cNvPr id="125" name="Google Shape;125;p3">
            <a:hlinkClick action="ppaction://hlinksldjump" r:id="rId18"/>
          </p:cNvPr>
          <p:cNvSpPr txBox="1"/>
          <p:nvPr/>
        </p:nvSpPr>
        <p:spPr>
          <a:xfrm>
            <a:off x="220838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Discovery</a:t>
            </a:r>
            <a:endParaRPr b="0" i="0" sz="800" u="none" cap="none" strike="noStrike">
              <a:solidFill>
                <a:srgbClr val="000000"/>
              </a:solidFill>
              <a:latin typeface="Roboto"/>
              <a:ea typeface="Roboto"/>
              <a:cs typeface="Roboto"/>
              <a:sym typeface="Roboto"/>
            </a:endParaRPr>
          </a:p>
        </p:txBody>
      </p:sp>
      <p:sp>
        <p:nvSpPr>
          <p:cNvPr id="126" name="Google Shape;126;p3">
            <a:hlinkClick action="ppaction://hlinksldjump" r:id="rId19"/>
          </p:cNvPr>
          <p:cNvSpPr txBox="1"/>
          <p:nvPr/>
        </p:nvSpPr>
        <p:spPr>
          <a:xfrm>
            <a:off x="337003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Solar?</a:t>
            </a:r>
            <a:endParaRPr b="0" i="0" sz="800" u="none" cap="none" strike="noStrike">
              <a:solidFill>
                <a:srgbClr val="000000"/>
              </a:solidFill>
              <a:latin typeface="Roboto"/>
              <a:ea typeface="Roboto"/>
              <a:cs typeface="Roboto"/>
              <a:sym typeface="Roboto"/>
            </a:endParaRPr>
          </a:p>
        </p:txBody>
      </p:sp>
      <p:sp>
        <p:nvSpPr>
          <p:cNvPr id="127" name="Google Shape;127;p3">
            <a:hlinkClick action="ppaction://hlinksldjump" r:id="rId20"/>
          </p:cNvPr>
          <p:cNvSpPr txBox="1"/>
          <p:nvPr/>
        </p:nvSpPr>
        <p:spPr>
          <a:xfrm>
            <a:off x="4567163" y="492875"/>
            <a:ext cx="770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Us vs Them</a:t>
            </a:r>
            <a:endParaRPr b="0" i="0" sz="800" u="none" cap="none" strike="noStrike">
              <a:solidFill>
                <a:srgbClr val="000000"/>
              </a:solidFill>
              <a:latin typeface="Roboto"/>
              <a:ea typeface="Roboto"/>
              <a:cs typeface="Roboto"/>
              <a:sym typeface="Roboto"/>
            </a:endParaRPr>
          </a:p>
        </p:txBody>
      </p:sp>
      <p:sp>
        <p:nvSpPr>
          <p:cNvPr id="128" name="Google Shape;128;p3">
            <a:hlinkClick action="ppaction://hlinksldjump" r:id="rId21"/>
          </p:cNvPr>
          <p:cNvSpPr txBox="1"/>
          <p:nvPr/>
        </p:nvSpPr>
        <p:spPr>
          <a:xfrm>
            <a:off x="5909788" y="492875"/>
            <a:ext cx="490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FAQ</a:t>
            </a:r>
            <a:endParaRPr b="0" i="0" sz="800" u="none" cap="none" strike="noStrike">
              <a:solidFill>
                <a:srgbClr val="000000"/>
              </a:solidFill>
              <a:latin typeface="Roboto"/>
              <a:ea typeface="Roboto"/>
              <a:cs typeface="Roboto"/>
              <a:sym typeface="Roboto"/>
            </a:endParaRPr>
          </a:p>
        </p:txBody>
      </p:sp>
      <p:sp>
        <p:nvSpPr>
          <p:cNvPr id="129" name="Google Shape;129;p3">
            <a:hlinkClick action="ppaction://hlinksldjump" r:id="rId22"/>
          </p:cNvPr>
          <p:cNvSpPr txBox="1"/>
          <p:nvPr/>
        </p:nvSpPr>
        <p:spPr>
          <a:xfrm>
            <a:off x="6917463"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Next Steps</a:t>
            </a:r>
            <a:endParaRPr b="0" i="0" sz="800" u="none" cap="none" strike="noStrike">
              <a:solidFill>
                <a:srgbClr val="000000"/>
              </a:solidFill>
              <a:latin typeface="Roboto"/>
              <a:ea typeface="Roboto"/>
              <a:cs typeface="Roboto"/>
              <a:sym typeface="Roboto"/>
            </a:endParaRPr>
          </a:p>
        </p:txBody>
      </p:sp>
      <p:sp>
        <p:nvSpPr>
          <p:cNvPr id="130" name="Google Shape;130;p3">
            <a:hlinkClick action="ppaction://hlinksldjump" r:id="rId23"/>
          </p:cNvPr>
          <p:cNvSpPr txBox="1"/>
          <p:nvPr/>
        </p:nvSpPr>
        <p:spPr>
          <a:xfrm>
            <a:off x="8032475" y="492875"/>
            <a:ext cx="835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Your System</a:t>
            </a:r>
            <a:endParaRPr b="0" i="0" sz="800" u="none" cap="none" strike="noStrike">
              <a:solidFill>
                <a:srgbClr val="000000"/>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pic>
        <p:nvPicPr>
          <p:cNvPr id="1065" name="Google Shape;1065;p30"/>
          <p:cNvPicPr preferRelativeResize="0"/>
          <p:nvPr/>
        </p:nvPicPr>
        <p:blipFill rotWithShape="1">
          <a:blip r:embed="rId3">
            <a:alphaModFix/>
          </a:blip>
          <a:srcRect b="0" l="0" r="0" t="0"/>
          <a:stretch/>
        </p:blipFill>
        <p:spPr>
          <a:xfrm>
            <a:off x="249504" y="49450"/>
            <a:ext cx="695125" cy="695125"/>
          </a:xfrm>
          <a:prstGeom prst="rect">
            <a:avLst/>
          </a:prstGeom>
          <a:noFill/>
          <a:ln>
            <a:noFill/>
          </a:ln>
        </p:spPr>
      </p:pic>
      <p:sp>
        <p:nvSpPr>
          <p:cNvPr id="1066" name="Google Shape;1066;p30"/>
          <p:cNvSpPr/>
          <p:nvPr/>
        </p:nvSpPr>
        <p:spPr>
          <a:xfrm>
            <a:off x="1243025" y="192875"/>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30"/>
          <p:cNvSpPr/>
          <p:nvPr/>
        </p:nvSpPr>
        <p:spPr>
          <a:xfrm>
            <a:off x="2324238" y="192875"/>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68" name="Google Shape;1068;p30"/>
          <p:cNvPicPr preferRelativeResize="0"/>
          <p:nvPr/>
        </p:nvPicPr>
        <p:blipFill rotWithShape="1">
          <a:blip r:embed="rId4">
            <a:alphaModFix/>
          </a:blip>
          <a:srcRect b="0" l="0" r="0" t="0"/>
          <a:stretch/>
        </p:blipFill>
        <p:spPr>
          <a:xfrm>
            <a:off x="2360137" y="228775"/>
            <a:ext cx="228200" cy="228200"/>
          </a:xfrm>
          <a:prstGeom prst="rect">
            <a:avLst/>
          </a:prstGeom>
          <a:noFill/>
          <a:ln>
            <a:noFill/>
          </a:ln>
        </p:spPr>
      </p:pic>
      <p:sp>
        <p:nvSpPr>
          <p:cNvPr id="1069" name="Google Shape;1069;p30"/>
          <p:cNvSpPr/>
          <p:nvPr/>
        </p:nvSpPr>
        <p:spPr>
          <a:xfrm>
            <a:off x="356066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70" name="Google Shape;1070;p30"/>
          <p:cNvPicPr preferRelativeResize="0"/>
          <p:nvPr/>
        </p:nvPicPr>
        <p:blipFill rotWithShape="1">
          <a:blip r:embed="rId5">
            <a:alphaModFix/>
          </a:blip>
          <a:srcRect b="0" l="0" r="0" t="0"/>
          <a:stretch/>
        </p:blipFill>
        <p:spPr>
          <a:xfrm>
            <a:off x="3596563" y="243488"/>
            <a:ext cx="228200" cy="198755"/>
          </a:xfrm>
          <a:prstGeom prst="rect">
            <a:avLst/>
          </a:prstGeom>
          <a:noFill/>
          <a:ln>
            <a:noFill/>
          </a:ln>
        </p:spPr>
      </p:pic>
      <p:sp>
        <p:nvSpPr>
          <p:cNvPr id="1071" name="Google Shape;1071;p30"/>
          <p:cNvSpPr/>
          <p:nvPr/>
        </p:nvSpPr>
        <p:spPr>
          <a:xfrm>
            <a:off x="4757788"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30"/>
          <p:cNvSpPr txBox="1"/>
          <p:nvPr/>
        </p:nvSpPr>
        <p:spPr>
          <a:xfrm>
            <a:off x="4757797" y="135125"/>
            <a:ext cx="2283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1073" name="Google Shape;1073;p30"/>
          <p:cNvSpPr/>
          <p:nvPr/>
        </p:nvSpPr>
        <p:spPr>
          <a:xfrm>
            <a:off x="594501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30"/>
          <p:cNvSpPr txBox="1"/>
          <p:nvPr/>
        </p:nvSpPr>
        <p:spPr>
          <a:xfrm>
            <a:off x="5945022" y="135125"/>
            <a:ext cx="2283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1075" name="Google Shape;1075;p30"/>
          <p:cNvSpPr/>
          <p:nvPr/>
        </p:nvSpPr>
        <p:spPr>
          <a:xfrm>
            <a:off x="711211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76" name="Google Shape;1076;p30"/>
          <p:cNvPicPr preferRelativeResize="0"/>
          <p:nvPr/>
        </p:nvPicPr>
        <p:blipFill rotWithShape="1">
          <a:blip r:embed="rId6">
            <a:alphaModFix/>
          </a:blip>
          <a:srcRect b="0" l="0" r="0" t="0"/>
          <a:stretch/>
        </p:blipFill>
        <p:spPr>
          <a:xfrm>
            <a:off x="7148013" y="239750"/>
            <a:ext cx="228200" cy="206258"/>
          </a:xfrm>
          <a:prstGeom prst="rect">
            <a:avLst/>
          </a:prstGeom>
          <a:noFill/>
          <a:ln>
            <a:noFill/>
          </a:ln>
        </p:spPr>
      </p:pic>
      <p:sp>
        <p:nvSpPr>
          <p:cNvPr id="1077" name="Google Shape;1077;p30"/>
          <p:cNvSpPr/>
          <p:nvPr/>
        </p:nvSpPr>
        <p:spPr>
          <a:xfrm>
            <a:off x="8227125" y="192863"/>
            <a:ext cx="300000" cy="300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78" name="Google Shape;1078;p30"/>
          <p:cNvPicPr preferRelativeResize="0"/>
          <p:nvPr/>
        </p:nvPicPr>
        <p:blipFill rotWithShape="1">
          <a:blip r:embed="rId7">
            <a:alphaModFix/>
          </a:blip>
          <a:srcRect b="0" l="0" r="0" t="0"/>
          <a:stretch/>
        </p:blipFill>
        <p:spPr>
          <a:xfrm>
            <a:off x="8263000" y="234463"/>
            <a:ext cx="228225" cy="216814"/>
          </a:xfrm>
          <a:prstGeom prst="rect">
            <a:avLst/>
          </a:prstGeom>
          <a:noFill/>
          <a:ln>
            <a:noFill/>
          </a:ln>
        </p:spPr>
      </p:pic>
      <p:sp>
        <p:nvSpPr>
          <p:cNvPr id="1079" name="Google Shape;1079;p30"/>
          <p:cNvSpPr/>
          <p:nvPr/>
        </p:nvSpPr>
        <p:spPr>
          <a:xfrm flipH="1" rot="10800000">
            <a:off x="302850" y="790590"/>
            <a:ext cx="8538300" cy="63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1080" name="Google Shape;1080;p30"/>
          <p:cNvPicPr preferRelativeResize="0"/>
          <p:nvPr/>
        </p:nvPicPr>
        <p:blipFill rotWithShape="1">
          <a:blip r:embed="rId8">
            <a:alphaModFix/>
          </a:blip>
          <a:srcRect b="0" l="0" r="0" t="0"/>
          <a:stretch/>
        </p:blipFill>
        <p:spPr>
          <a:xfrm>
            <a:off x="1320297" y="268787"/>
            <a:ext cx="145456" cy="148167"/>
          </a:xfrm>
          <a:prstGeom prst="rect">
            <a:avLst/>
          </a:prstGeom>
          <a:noFill/>
          <a:ln>
            <a:noFill/>
          </a:ln>
        </p:spPr>
      </p:pic>
      <p:sp>
        <p:nvSpPr>
          <p:cNvPr id="1081" name="Google Shape;1081;p30"/>
          <p:cNvSpPr txBox="1"/>
          <p:nvPr>
            <p:ph type="ctrTitle"/>
          </p:nvPr>
        </p:nvSpPr>
        <p:spPr>
          <a:xfrm>
            <a:off x="302850" y="823900"/>
            <a:ext cx="1936200" cy="554100"/>
          </a:xfrm>
          <a:prstGeom prst="rect">
            <a:avLst/>
          </a:prstGeom>
          <a:noFill/>
          <a:ln>
            <a:noFill/>
          </a:ln>
        </p:spPr>
        <p:txBody>
          <a:bodyPr anchorCtr="0" anchor="b" bIns="91425" lIns="91425" spcFirstLastPara="1" rIns="91425" wrap="square" tIns="91425">
            <a:spAutoFit/>
          </a:bodyPr>
          <a:lstStyle/>
          <a:p>
            <a:pPr indent="0" lvl="0" marL="0" rtl="0" algn="l">
              <a:lnSpc>
                <a:spcPct val="115000"/>
              </a:lnSpc>
              <a:spcBef>
                <a:spcPts val="0"/>
              </a:spcBef>
              <a:spcAft>
                <a:spcPts val="0"/>
              </a:spcAft>
              <a:buSzPts val="5200"/>
              <a:buNone/>
            </a:pPr>
            <a:r>
              <a:rPr b="1" lang="en" sz="2400">
                <a:latin typeface="Roboto"/>
                <a:ea typeface="Roboto"/>
                <a:cs typeface="Roboto"/>
                <a:sym typeface="Roboto"/>
              </a:rPr>
              <a:t>Cost</a:t>
            </a:r>
            <a:endParaRPr b="1" sz="2400">
              <a:latin typeface="Roboto"/>
              <a:ea typeface="Roboto"/>
              <a:cs typeface="Roboto"/>
              <a:sym typeface="Roboto"/>
            </a:endParaRPr>
          </a:p>
        </p:txBody>
      </p:sp>
      <p:sp>
        <p:nvSpPr>
          <p:cNvPr id="1082" name="Google Shape;1082;p30"/>
          <p:cNvSpPr txBox="1"/>
          <p:nvPr/>
        </p:nvSpPr>
        <p:spPr>
          <a:xfrm>
            <a:off x="390525" y="1543050"/>
            <a:ext cx="2124000" cy="323100"/>
          </a:xfrm>
          <a:prstGeom prst="rect">
            <a:avLst/>
          </a:prstGeom>
          <a:noFill/>
          <a:ln>
            <a:noFill/>
          </a:ln>
        </p:spPr>
        <p:txBody>
          <a:bodyPr anchorCtr="0" anchor="t" bIns="91425" lIns="91425" spcFirstLastPara="1" rIns="91425" wrap="square" tIns="91425">
            <a:spAutoFit/>
          </a:bodyPr>
          <a:lstStyle/>
          <a:p>
            <a:pPr indent="0" lvl="0" marL="50800" marR="12700" rtl="0" algn="l">
              <a:lnSpc>
                <a:spcPct val="172727"/>
              </a:lnSpc>
              <a:spcBef>
                <a:spcPts val="1700"/>
              </a:spcBef>
              <a:spcAft>
                <a:spcPts val="0"/>
              </a:spcAft>
              <a:buClr>
                <a:srgbClr val="000000"/>
              </a:buClr>
              <a:buSzPts val="900"/>
              <a:buFont typeface="Arial"/>
              <a:buNone/>
            </a:pPr>
            <a:r>
              <a:rPr b="1" i="0" lang="en" sz="900" u="none" cap="none" strike="noStrike">
                <a:solidFill>
                  <a:srgbClr val="B7B7B7"/>
                </a:solidFill>
                <a:latin typeface="Roboto"/>
                <a:ea typeface="Roboto"/>
                <a:cs typeface="Roboto"/>
                <a:sym typeface="Roboto"/>
              </a:rPr>
              <a:t>WHAT ARE THE UPFRONT COSTS?</a:t>
            </a:r>
            <a:endParaRPr b="0" i="0" sz="900" u="none" cap="none" strike="noStrike">
              <a:solidFill>
                <a:srgbClr val="B7B7B7"/>
              </a:solidFill>
              <a:latin typeface="Roboto"/>
              <a:ea typeface="Roboto"/>
              <a:cs typeface="Roboto"/>
              <a:sym typeface="Roboto"/>
            </a:endParaRPr>
          </a:p>
        </p:txBody>
      </p:sp>
      <p:sp>
        <p:nvSpPr>
          <p:cNvPr id="1083" name="Google Shape;1083;p30"/>
          <p:cNvSpPr/>
          <p:nvPr/>
        </p:nvSpPr>
        <p:spPr>
          <a:xfrm>
            <a:off x="428625" y="1633600"/>
            <a:ext cx="23700" cy="1227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30"/>
          <p:cNvSpPr/>
          <p:nvPr/>
        </p:nvSpPr>
        <p:spPr>
          <a:xfrm>
            <a:off x="2424125" y="1651625"/>
            <a:ext cx="90300" cy="104700"/>
          </a:xfrm>
          <a:prstGeom prst="chevron">
            <a:avLst>
              <a:gd fmla="val 50000"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30"/>
          <p:cNvSpPr/>
          <p:nvPr/>
        </p:nvSpPr>
        <p:spPr>
          <a:xfrm>
            <a:off x="423875" y="1818325"/>
            <a:ext cx="1936200" cy="63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30"/>
          <p:cNvSpPr txBox="1"/>
          <p:nvPr/>
        </p:nvSpPr>
        <p:spPr>
          <a:xfrm>
            <a:off x="390525" y="1824625"/>
            <a:ext cx="2124000" cy="323100"/>
          </a:xfrm>
          <a:prstGeom prst="rect">
            <a:avLst/>
          </a:prstGeom>
          <a:noFill/>
          <a:ln>
            <a:noFill/>
          </a:ln>
        </p:spPr>
        <p:txBody>
          <a:bodyPr anchorCtr="0" anchor="t" bIns="91425" lIns="91425" spcFirstLastPara="1" rIns="91425" wrap="square" tIns="91425">
            <a:spAutoFit/>
          </a:bodyPr>
          <a:lstStyle/>
          <a:p>
            <a:pPr indent="0" lvl="0" marL="50800" marR="12700" rtl="0" algn="l">
              <a:lnSpc>
                <a:spcPct val="172727"/>
              </a:lnSpc>
              <a:spcBef>
                <a:spcPts val="1700"/>
              </a:spcBef>
              <a:spcAft>
                <a:spcPts val="0"/>
              </a:spcAft>
              <a:buClr>
                <a:srgbClr val="000000"/>
              </a:buClr>
              <a:buSzPts val="900"/>
              <a:buFont typeface="Arial"/>
              <a:buNone/>
            </a:pPr>
            <a:r>
              <a:rPr b="1" i="0" lang="en" sz="900" u="none" cap="none" strike="noStrike">
                <a:solidFill>
                  <a:srgbClr val="B7B7B7"/>
                </a:solidFill>
                <a:latin typeface="Roboto"/>
                <a:ea typeface="Roboto"/>
                <a:cs typeface="Roboto"/>
                <a:sym typeface="Roboto"/>
              </a:rPr>
              <a:t>CREDITS AND REBATES</a:t>
            </a:r>
            <a:endParaRPr b="1" i="0" sz="900" u="none" cap="none" strike="noStrike">
              <a:solidFill>
                <a:srgbClr val="B7B7B7"/>
              </a:solidFill>
              <a:latin typeface="Roboto"/>
              <a:ea typeface="Roboto"/>
              <a:cs typeface="Roboto"/>
              <a:sym typeface="Roboto"/>
            </a:endParaRPr>
          </a:p>
        </p:txBody>
      </p:sp>
      <p:sp>
        <p:nvSpPr>
          <p:cNvPr id="1087" name="Google Shape;1087;p30"/>
          <p:cNvSpPr/>
          <p:nvPr/>
        </p:nvSpPr>
        <p:spPr>
          <a:xfrm>
            <a:off x="428625" y="1915175"/>
            <a:ext cx="23700" cy="1227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30"/>
          <p:cNvSpPr/>
          <p:nvPr/>
        </p:nvSpPr>
        <p:spPr>
          <a:xfrm>
            <a:off x="2424125" y="1933200"/>
            <a:ext cx="90300" cy="104700"/>
          </a:xfrm>
          <a:prstGeom prst="chevron">
            <a:avLst>
              <a:gd fmla="val 50000"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30"/>
          <p:cNvSpPr/>
          <p:nvPr/>
        </p:nvSpPr>
        <p:spPr>
          <a:xfrm>
            <a:off x="423875" y="2099900"/>
            <a:ext cx="1936200" cy="63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30"/>
          <p:cNvSpPr txBox="1"/>
          <p:nvPr/>
        </p:nvSpPr>
        <p:spPr>
          <a:xfrm>
            <a:off x="390525" y="2128425"/>
            <a:ext cx="2124000" cy="323100"/>
          </a:xfrm>
          <a:prstGeom prst="rect">
            <a:avLst/>
          </a:prstGeom>
          <a:noFill/>
          <a:ln>
            <a:noFill/>
          </a:ln>
        </p:spPr>
        <p:txBody>
          <a:bodyPr anchorCtr="0" anchor="t" bIns="91425" lIns="91425" spcFirstLastPara="1" rIns="91425" wrap="square" tIns="91425">
            <a:spAutoFit/>
          </a:bodyPr>
          <a:lstStyle/>
          <a:p>
            <a:pPr indent="0" lvl="0" marL="50800" marR="12700" rtl="0" algn="l">
              <a:lnSpc>
                <a:spcPct val="172727"/>
              </a:lnSpc>
              <a:spcBef>
                <a:spcPts val="1700"/>
              </a:spcBef>
              <a:spcAft>
                <a:spcPts val="0"/>
              </a:spcAft>
              <a:buClr>
                <a:srgbClr val="000000"/>
              </a:buClr>
              <a:buSzPts val="900"/>
              <a:buFont typeface="Arial"/>
              <a:buNone/>
            </a:pPr>
            <a:r>
              <a:rPr b="1" i="0" lang="en" sz="900" u="none" cap="none" strike="noStrike">
                <a:solidFill>
                  <a:srgbClr val="101F2B"/>
                </a:solidFill>
                <a:latin typeface="Roboto"/>
                <a:ea typeface="Roboto"/>
                <a:cs typeface="Roboto"/>
                <a:sym typeface="Roboto"/>
              </a:rPr>
              <a:t>HOW DO I QUALIFY?</a:t>
            </a:r>
            <a:endParaRPr b="1" i="0" sz="900" u="none" cap="none" strike="noStrike">
              <a:solidFill>
                <a:srgbClr val="101F2B"/>
              </a:solidFill>
              <a:latin typeface="Roboto"/>
              <a:ea typeface="Roboto"/>
              <a:cs typeface="Roboto"/>
              <a:sym typeface="Roboto"/>
            </a:endParaRPr>
          </a:p>
        </p:txBody>
      </p:sp>
      <p:sp>
        <p:nvSpPr>
          <p:cNvPr id="1091" name="Google Shape;1091;p30"/>
          <p:cNvSpPr/>
          <p:nvPr/>
        </p:nvSpPr>
        <p:spPr>
          <a:xfrm>
            <a:off x="428625" y="2218975"/>
            <a:ext cx="23700" cy="122700"/>
          </a:xfrm>
          <a:prstGeom prst="rect">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30"/>
          <p:cNvSpPr/>
          <p:nvPr/>
        </p:nvSpPr>
        <p:spPr>
          <a:xfrm>
            <a:off x="2424125" y="2237000"/>
            <a:ext cx="90300" cy="104700"/>
          </a:xfrm>
          <a:prstGeom prst="chevron">
            <a:avLst>
              <a:gd fmla="val 50000" name="adj"/>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30"/>
          <p:cNvSpPr/>
          <p:nvPr/>
        </p:nvSpPr>
        <p:spPr>
          <a:xfrm>
            <a:off x="423875" y="2403700"/>
            <a:ext cx="1936200" cy="63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30">
            <a:hlinkClick action="ppaction://hlinksldjump" r:id="rId9"/>
          </p:cNvPr>
          <p:cNvSpPr/>
          <p:nvPr/>
        </p:nvSpPr>
        <p:spPr>
          <a:xfrm>
            <a:off x="411475" y="3977650"/>
            <a:ext cx="700800" cy="700800"/>
          </a:xfrm>
          <a:prstGeom prst="ellipse">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30">
            <a:hlinkClick action="ppaction://hlinksldjump" r:id="rId10"/>
          </p:cNvPr>
          <p:cNvSpPr/>
          <p:nvPr/>
        </p:nvSpPr>
        <p:spPr>
          <a:xfrm>
            <a:off x="2391450" y="3977650"/>
            <a:ext cx="700800" cy="7008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30">
            <a:hlinkClick action="ppaction://hlinksldjump" r:id="rId11"/>
          </p:cNvPr>
          <p:cNvSpPr/>
          <p:nvPr/>
        </p:nvSpPr>
        <p:spPr>
          <a:xfrm>
            <a:off x="4368563" y="3977650"/>
            <a:ext cx="700800" cy="7008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30">
            <a:hlinkClick action="ppaction://hlinksldjump" r:id="rId12"/>
          </p:cNvPr>
          <p:cNvSpPr/>
          <p:nvPr/>
        </p:nvSpPr>
        <p:spPr>
          <a:xfrm>
            <a:off x="6333838" y="3977650"/>
            <a:ext cx="700800" cy="7008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30">
            <a:hlinkClick action="ppaction://hlinksldjump" r:id="rId13"/>
          </p:cNvPr>
          <p:cNvSpPr/>
          <p:nvPr/>
        </p:nvSpPr>
        <p:spPr>
          <a:xfrm>
            <a:off x="8054900" y="3977650"/>
            <a:ext cx="700800" cy="7008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99" name="Google Shape;1099;p30">
            <a:hlinkClick action="ppaction://hlinksldjump" r:id="rId14"/>
          </p:cNvPr>
          <p:cNvPicPr preferRelativeResize="0"/>
          <p:nvPr/>
        </p:nvPicPr>
        <p:blipFill rotWithShape="1">
          <a:blip r:embed="rId15">
            <a:alphaModFix/>
          </a:blip>
          <a:srcRect b="0" l="0" r="0" t="0"/>
          <a:stretch/>
        </p:blipFill>
        <p:spPr>
          <a:xfrm>
            <a:off x="484825" y="4051000"/>
            <a:ext cx="554100" cy="554100"/>
          </a:xfrm>
          <a:prstGeom prst="rect">
            <a:avLst/>
          </a:prstGeom>
          <a:noFill/>
          <a:ln>
            <a:noFill/>
          </a:ln>
        </p:spPr>
      </p:pic>
      <p:pic>
        <p:nvPicPr>
          <p:cNvPr id="1100" name="Google Shape;1100;p30">
            <a:hlinkClick action="ppaction://hlinksldjump" r:id="rId16"/>
          </p:cNvPr>
          <p:cNvPicPr preferRelativeResize="0"/>
          <p:nvPr/>
        </p:nvPicPr>
        <p:blipFill rotWithShape="1">
          <a:blip r:embed="rId17">
            <a:alphaModFix/>
          </a:blip>
          <a:srcRect b="0" l="0" r="0" t="0"/>
          <a:stretch/>
        </p:blipFill>
        <p:spPr>
          <a:xfrm>
            <a:off x="2496600" y="4082800"/>
            <a:ext cx="490500" cy="490500"/>
          </a:xfrm>
          <a:prstGeom prst="rect">
            <a:avLst/>
          </a:prstGeom>
          <a:noFill/>
          <a:ln>
            <a:noFill/>
          </a:ln>
        </p:spPr>
      </p:pic>
      <p:sp>
        <p:nvSpPr>
          <p:cNvPr id="1101" name="Google Shape;1101;p30">
            <a:hlinkClick action="ppaction://hlinksldjump" r:id="rId18"/>
          </p:cNvPr>
          <p:cNvSpPr txBox="1"/>
          <p:nvPr/>
        </p:nvSpPr>
        <p:spPr>
          <a:xfrm>
            <a:off x="4451663" y="4043350"/>
            <a:ext cx="6108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i="0" lang="en" sz="2500" u="none" cap="none" strike="noStrike">
                <a:solidFill>
                  <a:schemeClr val="lt1"/>
                </a:solidFill>
                <a:latin typeface="Roboto"/>
                <a:ea typeface="Roboto"/>
                <a:cs typeface="Roboto"/>
                <a:sym typeface="Roboto"/>
              </a:rPr>
              <a:t>25</a:t>
            </a:r>
            <a:endParaRPr b="1" i="0" sz="2500" u="none" cap="none" strike="noStrike">
              <a:solidFill>
                <a:schemeClr val="lt1"/>
              </a:solidFill>
              <a:latin typeface="Roboto"/>
              <a:ea typeface="Roboto"/>
              <a:cs typeface="Roboto"/>
              <a:sym typeface="Roboto"/>
            </a:endParaRPr>
          </a:p>
        </p:txBody>
      </p:sp>
      <p:pic>
        <p:nvPicPr>
          <p:cNvPr id="1102" name="Google Shape;1102;p30">
            <a:hlinkClick action="ppaction://hlinksldjump" r:id="rId19"/>
          </p:cNvPr>
          <p:cNvPicPr preferRelativeResize="0"/>
          <p:nvPr/>
        </p:nvPicPr>
        <p:blipFill rotWithShape="1">
          <a:blip r:embed="rId20">
            <a:alphaModFix/>
          </a:blip>
          <a:srcRect b="0" l="0" r="0" t="0"/>
          <a:stretch/>
        </p:blipFill>
        <p:spPr>
          <a:xfrm>
            <a:off x="6452188" y="4099450"/>
            <a:ext cx="457200" cy="457200"/>
          </a:xfrm>
          <a:prstGeom prst="rect">
            <a:avLst/>
          </a:prstGeom>
          <a:noFill/>
          <a:ln>
            <a:noFill/>
          </a:ln>
        </p:spPr>
      </p:pic>
      <p:pic>
        <p:nvPicPr>
          <p:cNvPr id="1103" name="Google Shape;1103;p30">
            <a:hlinkClick action="ppaction://hlinksldjump" r:id="rId21"/>
          </p:cNvPr>
          <p:cNvPicPr preferRelativeResize="0"/>
          <p:nvPr/>
        </p:nvPicPr>
        <p:blipFill rotWithShape="1">
          <a:blip r:embed="rId22">
            <a:alphaModFix/>
          </a:blip>
          <a:srcRect b="0" l="0" r="0" t="0"/>
          <a:stretch/>
        </p:blipFill>
        <p:spPr>
          <a:xfrm>
            <a:off x="8194575" y="4120300"/>
            <a:ext cx="415500" cy="415500"/>
          </a:xfrm>
          <a:prstGeom prst="rect">
            <a:avLst/>
          </a:prstGeom>
          <a:noFill/>
          <a:ln>
            <a:noFill/>
          </a:ln>
        </p:spPr>
      </p:pic>
      <p:sp>
        <p:nvSpPr>
          <p:cNvPr id="1104" name="Google Shape;1104;p30"/>
          <p:cNvSpPr txBox="1"/>
          <p:nvPr/>
        </p:nvSpPr>
        <p:spPr>
          <a:xfrm>
            <a:off x="456475" y="4762500"/>
            <a:ext cx="610800" cy="323100"/>
          </a:xfrm>
          <a:prstGeom prst="rect">
            <a:avLst/>
          </a:prstGeom>
          <a:noFill/>
          <a:ln>
            <a:noFill/>
          </a:ln>
        </p:spPr>
        <p:txBody>
          <a:bodyPr anchorCtr="0" anchor="t" bIns="91425" lIns="91425" spcFirstLastPara="1" rIns="91425" wrap="square" tIns="91425">
            <a:spAutoFit/>
          </a:bodyPr>
          <a:lstStyle/>
          <a:p>
            <a:pPr indent="0" lvl="0" marL="50800" marR="12700" rtl="0" algn="l">
              <a:lnSpc>
                <a:spcPct val="172727"/>
              </a:lnSpc>
              <a:spcBef>
                <a:spcPts val="1700"/>
              </a:spcBef>
              <a:spcAft>
                <a:spcPts val="0"/>
              </a:spcAft>
              <a:buClr>
                <a:srgbClr val="000000"/>
              </a:buClr>
              <a:buSzPts val="900"/>
              <a:buFont typeface="Arial"/>
              <a:buNone/>
            </a:pPr>
            <a:r>
              <a:rPr b="1" i="0" lang="en" sz="900" u="none" cap="none" strike="noStrike">
                <a:solidFill>
                  <a:srgbClr val="111111"/>
                </a:solidFill>
                <a:latin typeface="Roboto"/>
                <a:ea typeface="Roboto"/>
                <a:cs typeface="Roboto"/>
                <a:sym typeface="Roboto"/>
              </a:rPr>
              <a:t>COST</a:t>
            </a:r>
            <a:endParaRPr b="0" i="0" sz="900" u="none" cap="none" strike="noStrike">
              <a:solidFill>
                <a:srgbClr val="000000"/>
              </a:solidFill>
              <a:latin typeface="Roboto"/>
              <a:ea typeface="Roboto"/>
              <a:cs typeface="Roboto"/>
              <a:sym typeface="Roboto"/>
            </a:endParaRPr>
          </a:p>
        </p:txBody>
      </p:sp>
      <p:sp>
        <p:nvSpPr>
          <p:cNvPr id="1105" name="Google Shape;1105;p30"/>
          <p:cNvSpPr txBox="1"/>
          <p:nvPr/>
        </p:nvSpPr>
        <p:spPr>
          <a:xfrm>
            <a:off x="2212200" y="4762500"/>
            <a:ext cx="1059300" cy="323100"/>
          </a:xfrm>
          <a:prstGeom prst="rect">
            <a:avLst/>
          </a:prstGeom>
          <a:noFill/>
          <a:ln>
            <a:noFill/>
          </a:ln>
        </p:spPr>
        <p:txBody>
          <a:bodyPr anchorCtr="0" anchor="t" bIns="91425" lIns="91425" spcFirstLastPara="1" rIns="91425" wrap="square" tIns="91425">
            <a:spAutoFit/>
          </a:bodyPr>
          <a:lstStyle/>
          <a:p>
            <a:pPr indent="0" lvl="0" marL="50800" marR="12700" rtl="0" algn="ctr">
              <a:lnSpc>
                <a:spcPct val="172727"/>
              </a:lnSpc>
              <a:spcBef>
                <a:spcPts val="1700"/>
              </a:spcBef>
              <a:spcAft>
                <a:spcPts val="0"/>
              </a:spcAft>
              <a:buClr>
                <a:srgbClr val="000000"/>
              </a:buClr>
              <a:buSzPts val="900"/>
              <a:buFont typeface="Arial"/>
              <a:buNone/>
            </a:pPr>
            <a:r>
              <a:rPr b="1" i="0" lang="en" sz="900" u="none" cap="none" strike="noStrike">
                <a:solidFill>
                  <a:srgbClr val="111111"/>
                </a:solidFill>
                <a:latin typeface="Roboto"/>
                <a:ea typeface="Roboto"/>
                <a:cs typeface="Roboto"/>
                <a:sym typeface="Roboto"/>
              </a:rPr>
              <a:t>MAINTENANCE</a:t>
            </a:r>
            <a:endParaRPr b="1" i="0" sz="900" u="none" cap="none" strike="noStrike">
              <a:solidFill>
                <a:srgbClr val="111111"/>
              </a:solidFill>
              <a:latin typeface="Roboto"/>
              <a:ea typeface="Roboto"/>
              <a:cs typeface="Roboto"/>
              <a:sym typeface="Roboto"/>
            </a:endParaRPr>
          </a:p>
        </p:txBody>
      </p:sp>
      <p:sp>
        <p:nvSpPr>
          <p:cNvPr id="1106" name="Google Shape;1106;p30"/>
          <p:cNvSpPr txBox="1"/>
          <p:nvPr/>
        </p:nvSpPr>
        <p:spPr>
          <a:xfrm>
            <a:off x="4189325" y="4762500"/>
            <a:ext cx="1059300" cy="323100"/>
          </a:xfrm>
          <a:prstGeom prst="rect">
            <a:avLst/>
          </a:prstGeom>
          <a:noFill/>
          <a:ln>
            <a:noFill/>
          </a:ln>
        </p:spPr>
        <p:txBody>
          <a:bodyPr anchorCtr="0" anchor="t" bIns="91425" lIns="91425" spcFirstLastPara="1" rIns="91425" wrap="square" tIns="91425">
            <a:spAutoFit/>
          </a:bodyPr>
          <a:lstStyle/>
          <a:p>
            <a:pPr indent="0" lvl="0" marL="50800" marR="12700" rtl="0" algn="ctr">
              <a:lnSpc>
                <a:spcPct val="172727"/>
              </a:lnSpc>
              <a:spcBef>
                <a:spcPts val="1700"/>
              </a:spcBef>
              <a:spcAft>
                <a:spcPts val="0"/>
              </a:spcAft>
              <a:buClr>
                <a:srgbClr val="000000"/>
              </a:buClr>
              <a:buSzPts val="900"/>
              <a:buFont typeface="Arial"/>
              <a:buNone/>
            </a:pPr>
            <a:r>
              <a:rPr b="1" i="0" lang="en" sz="900" u="none" cap="none" strike="noStrike">
                <a:solidFill>
                  <a:srgbClr val="111111"/>
                </a:solidFill>
                <a:latin typeface="Roboto"/>
                <a:ea typeface="Roboto"/>
                <a:cs typeface="Roboto"/>
                <a:sym typeface="Roboto"/>
              </a:rPr>
              <a:t>GUARANTEE</a:t>
            </a:r>
            <a:endParaRPr b="1" i="0" sz="900" u="none" cap="none" strike="noStrike">
              <a:solidFill>
                <a:srgbClr val="111111"/>
              </a:solidFill>
              <a:latin typeface="Roboto"/>
              <a:ea typeface="Roboto"/>
              <a:cs typeface="Roboto"/>
              <a:sym typeface="Roboto"/>
            </a:endParaRPr>
          </a:p>
        </p:txBody>
      </p:sp>
      <p:sp>
        <p:nvSpPr>
          <p:cNvPr id="1107" name="Google Shape;1107;p30"/>
          <p:cNvSpPr txBox="1"/>
          <p:nvPr/>
        </p:nvSpPr>
        <p:spPr>
          <a:xfrm>
            <a:off x="6166450" y="4762500"/>
            <a:ext cx="1059300" cy="323100"/>
          </a:xfrm>
          <a:prstGeom prst="rect">
            <a:avLst/>
          </a:prstGeom>
          <a:noFill/>
          <a:ln>
            <a:noFill/>
          </a:ln>
        </p:spPr>
        <p:txBody>
          <a:bodyPr anchorCtr="0" anchor="t" bIns="91425" lIns="91425" spcFirstLastPara="1" rIns="91425" wrap="square" tIns="91425">
            <a:spAutoFit/>
          </a:bodyPr>
          <a:lstStyle/>
          <a:p>
            <a:pPr indent="0" lvl="0" marL="50800" marR="12700" rtl="0" algn="ctr">
              <a:lnSpc>
                <a:spcPct val="172727"/>
              </a:lnSpc>
              <a:spcBef>
                <a:spcPts val="1700"/>
              </a:spcBef>
              <a:spcAft>
                <a:spcPts val="0"/>
              </a:spcAft>
              <a:buClr>
                <a:srgbClr val="000000"/>
              </a:buClr>
              <a:buSzPts val="900"/>
              <a:buFont typeface="Arial"/>
              <a:buNone/>
            </a:pPr>
            <a:r>
              <a:rPr b="1" i="0" lang="en" sz="900" u="none" cap="none" strike="noStrike">
                <a:solidFill>
                  <a:srgbClr val="111111"/>
                </a:solidFill>
                <a:latin typeface="Roboto"/>
                <a:ea typeface="Roboto"/>
                <a:cs typeface="Roboto"/>
                <a:sym typeface="Roboto"/>
              </a:rPr>
              <a:t>MOVING</a:t>
            </a:r>
            <a:endParaRPr b="1" i="0" sz="900" u="none" cap="none" strike="noStrike">
              <a:solidFill>
                <a:srgbClr val="111111"/>
              </a:solidFill>
              <a:latin typeface="Roboto"/>
              <a:ea typeface="Roboto"/>
              <a:cs typeface="Roboto"/>
              <a:sym typeface="Roboto"/>
            </a:endParaRPr>
          </a:p>
        </p:txBody>
      </p:sp>
      <p:sp>
        <p:nvSpPr>
          <p:cNvPr id="1108" name="Google Shape;1108;p30"/>
          <p:cNvSpPr txBox="1"/>
          <p:nvPr/>
        </p:nvSpPr>
        <p:spPr>
          <a:xfrm>
            <a:off x="7872675" y="4762500"/>
            <a:ext cx="1059300" cy="323100"/>
          </a:xfrm>
          <a:prstGeom prst="rect">
            <a:avLst/>
          </a:prstGeom>
          <a:noFill/>
          <a:ln>
            <a:noFill/>
          </a:ln>
        </p:spPr>
        <p:txBody>
          <a:bodyPr anchorCtr="0" anchor="t" bIns="91425" lIns="91425" spcFirstLastPara="1" rIns="91425" wrap="square" tIns="91425">
            <a:spAutoFit/>
          </a:bodyPr>
          <a:lstStyle/>
          <a:p>
            <a:pPr indent="0" lvl="0" marL="50800" marR="12700" rtl="0" algn="ctr">
              <a:lnSpc>
                <a:spcPct val="172727"/>
              </a:lnSpc>
              <a:spcBef>
                <a:spcPts val="1700"/>
              </a:spcBef>
              <a:spcAft>
                <a:spcPts val="0"/>
              </a:spcAft>
              <a:buClr>
                <a:srgbClr val="000000"/>
              </a:buClr>
              <a:buSzPts val="900"/>
              <a:buFont typeface="Arial"/>
              <a:buNone/>
            </a:pPr>
            <a:r>
              <a:rPr b="1" i="0" lang="en" sz="900" u="none" cap="none" strike="noStrike">
                <a:solidFill>
                  <a:srgbClr val="111111"/>
                </a:solidFill>
                <a:latin typeface="Roboto"/>
                <a:ea typeface="Roboto"/>
                <a:cs typeface="Roboto"/>
                <a:sym typeface="Roboto"/>
              </a:rPr>
              <a:t>N.E.M</a:t>
            </a:r>
            <a:endParaRPr b="1" i="0" sz="900" u="none" cap="none" strike="noStrike">
              <a:solidFill>
                <a:srgbClr val="111111"/>
              </a:solidFill>
              <a:latin typeface="Roboto"/>
              <a:ea typeface="Roboto"/>
              <a:cs typeface="Roboto"/>
              <a:sym typeface="Roboto"/>
            </a:endParaRPr>
          </a:p>
        </p:txBody>
      </p:sp>
      <p:sp>
        <p:nvSpPr>
          <p:cNvPr id="1109" name="Google Shape;1109;p30"/>
          <p:cNvSpPr/>
          <p:nvPr/>
        </p:nvSpPr>
        <p:spPr>
          <a:xfrm>
            <a:off x="5200650" y="1262063"/>
            <a:ext cx="2376000" cy="2376000"/>
          </a:xfrm>
          <a:prstGeom prst="ellipse">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30"/>
          <p:cNvSpPr/>
          <p:nvPr/>
        </p:nvSpPr>
        <p:spPr>
          <a:xfrm>
            <a:off x="5388600" y="1450013"/>
            <a:ext cx="2000100" cy="2000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30"/>
          <p:cNvSpPr txBox="1"/>
          <p:nvPr>
            <p:ph type="ctrTitle"/>
          </p:nvPr>
        </p:nvSpPr>
        <p:spPr>
          <a:xfrm>
            <a:off x="5417750" y="1691070"/>
            <a:ext cx="1936200" cy="1069493"/>
          </a:xfrm>
          <a:prstGeom prst="rect">
            <a:avLst/>
          </a:prstGeom>
          <a:noFill/>
          <a:ln>
            <a:noFill/>
          </a:ln>
        </p:spPr>
        <p:txBody>
          <a:bodyPr anchorCtr="0" anchor="b" bIns="91425" lIns="91425" spcFirstLastPara="1" rIns="91425" wrap="square" tIns="91425">
            <a:spAutoFit/>
          </a:bodyPr>
          <a:lstStyle/>
          <a:p>
            <a:pPr indent="0" lvl="0" marL="0" rtl="0" algn="ctr">
              <a:lnSpc>
                <a:spcPct val="115000"/>
              </a:lnSpc>
              <a:spcBef>
                <a:spcPts val="0"/>
              </a:spcBef>
              <a:spcAft>
                <a:spcPts val="0"/>
              </a:spcAft>
              <a:buSzPts val="5200"/>
              <a:buNone/>
            </a:pPr>
            <a:r>
              <a:rPr b="1" lang="en" sz="5000">
                <a:solidFill>
                  <a:srgbClr val="EF8600"/>
                </a:solidFill>
                <a:latin typeface="Roboto"/>
                <a:ea typeface="Roboto"/>
                <a:cs typeface="Roboto"/>
                <a:sym typeface="Roboto"/>
              </a:rPr>
              <a:t>650</a:t>
            </a:r>
            <a:endParaRPr b="1" sz="4300">
              <a:solidFill>
                <a:srgbClr val="EF8600"/>
              </a:solidFill>
              <a:latin typeface="Roboto"/>
              <a:ea typeface="Roboto"/>
              <a:cs typeface="Roboto"/>
              <a:sym typeface="Roboto"/>
            </a:endParaRPr>
          </a:p>
        </p:txBody>
      </p:sp>
      <p:sp>
        <p:nvSpPr>
          <p:cNvPr id="1112" name="Google Shape;1112;p30"/>
          <p:cNvSpPr txBox="1"/>
          <p:nvPr/>
        </p:nvSpPr>
        <p:spPr>
          <a:xfrm>
            <a:off x="5423900" y="2685513"/>
            <a:ext cx="20001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EF8600"/>
                </a:solidFill>
                <a:latin typeface="Roboto"/>
                <a:ea typeface="Roboto"/>
                <a:cs typeface="Roboto"/>
                <a:sym typeface="Roboto"/>
              </a:rPr>
              <a:t>Credit Score</a:t>
            </a:r>
            <a:endParaRPr b="0" i="0" sz="1400" u="none" cap="none" strike="noStrike">
              <a:solidFill>
                <a:srgbClr val="EF8600"/>
              </a:solidFill>
              <a:latin typeface="Roboto"/>
              <a:ea typeface="Roboto"/>
              <a:cs typeface="Roboto"/>
              <a:sym typeface="Roboto"/>
            </a:endParaRPr>
          </a:p>
        </p:txBody>
      </p:sp>
      <p:sp>
        <p:nvSpPr>
          <p:cNvPr id="1113" name="Google Shape;1113;p30">
            <a:hlinkClick action="ppaction://hlinksldjump" r:id="rId23"/>
          </p:cNvPr>
          <p:cNvSpPr txBox="1"/>
          <p:nvPr/>
        </p:nvSpPr>
        <p:spPr>
          <a:xfrm>
            <a:off x="1087625" y="492875"/>
            <a:ext cx="61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Us?</a:t>
            </a:r>
            <a:endParaRPr b="0" i="0" sz="800" u="none" cap="none" strike="noStrike">
              <a:solidFill>
                <a:srgbClr val="000000"/>
              </a:solidFill>
              <a:latin typeface="Roboto"/>
              <a:ea typeface="Roboto"/>
              <a:cs typeface="Roboto"/>
              <a:sym typeface="Roboto"/>
            </a:endParaRPr>
          </a:p>
        </p:txBody>
      </p:sp>
      <p:sp>
        <p:nvSpPr>
          <p:cNvPr id="1114" name="Google Shape;1114;p30">
            <a:hlinkClick action="ppaction://hlinksldjump" r:id="rId24"/>
          </p:cNvPr>
          <p:cNvSpPr txBox="1"/>
          <p:nvPr/>
        </p:nvSpPr>
        <p:spPr>
          <a:xfrm>
            <a:off x="220838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Discovery</a:t>
            </a:r>
            <a:endParaRPr b="0" i="0" sz="800" u="none" cap="none" strike="noStrike">
              <a:solidFill>
                <a:srgbClr val="000000"/>
              </a:solidFill>
              <a:latin typeface="Roboto"/>
              <a:ea typeface="Roboto"/>
              <a:cs typeface="Roboto"/>
              <a:sym typeface="Roboto"/>
            </a:endParaRPr>
          </a:p>
        </p:txBody>
      </p:sp>
      <p:sp>
        <p:nvSpPr>
          <p:cNvPr id="1115" name="Google Shape;1115;p30">
            <a:hlinkClick action="ppaction://hlinksldjump" r:id="rId25"/>
          </p:cNvPr>
          <p:cNvSpPr txBox="1"/>
          <p:nvPr/>
        </p:nvSpPr>
        <p:spPr>
          <a:xfrm>
            <a:off x="337003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Solar?</a:t>
            </a:r>
            <a:endParaRPr b="0" i="0" sz="800" u="none" cap="none" strike="noStrike">
              <a:solidFill>
                <a:srgbClr val="000000"/>
              </a:solidFill>
              <a:latin typeface="Roboto"/>
              <a:ea typeface="Roboto"/>
              <a:cs typeface="Roboto"/>
              <a:sym typeface="Roboto"/>
            </a:endParaRPr>
          </a:p>
        </p:txBody>
      </p:sp>
      <p:sp>
        <p:nvSpPr>
          <p:cNvPr id="1116" name="Google Shape;1116;p30">
            <a:hlinkClick action="ppaction://hlinksldjump" r:id="rId26"/>
          </p:cNvPr>
          <p:cNvSpPr txBox="1"/>
          <p:nvPr/>
        </p:nvSpPr>
        <p:spPr>
          <a:xfrm>
            <a:off x="4567163" y="492875"/>
            <a:ext cx="770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Us vs Them</a:t>
            </a:r>
            <a:endParaRPr b="0" i="0" sz="800" u="none" cap="none" strike="noStrike">
              <a:solidFill>
                <a:srgbClr val="000000"/>
              </a:solidFill>
              <a:latin typeface="Roboto"/>
              <a:ea typeface="Roboto"/>
              <a:cs typeface="Roboto"/>
              <a:sym typeface="Roboto"/>
            </a:endParaRPr>
          </a:p>
        </p:txBody>
      </p:sp>
      <p:sp>
        <p:nvSpPr>
          <p:cNvPr id="1117" name="Google Shape;1117;p30">
            <a:hlinkClick action="ppaction://hlinksldjump" r:id="rId27"/>
          </p:cNvPr>
          <p:cNvSpPr txBox="1"/>
          <p:nvPr/>
        </p:nvSpPr>
        <p:spPr>
          <a:xfrm>
            <a:off x="5909788" y="492875"/>
            <a:ext cx="490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FAQ</a:t>
            </a:r>
            <a:endParaRPr b="0" i="0" sz="800" u="none" cap="none" strike="noStrike">
              <a:solidFill>
                <a:srgbClr val="000000"/>
              </a:solidFill>
              <a:latin typeface="Roboto"/>
              <a:ea typeface="Roboto"/>
              <a:cs typeface="Roboto"/>
              <a:sym typeface="Roboto"/>
            </a:endParaRPr>
          </a:p>
        </p:txBody>
      </p:sp>
      <p:sp>
        <p:nvSpPr>
          <p:cNvPr id="1118" name="Google Shape;1118;p30">
            <a:hlinkClick action="ppaction://hlinksldjump" r:id="rId28"/>
          </p:cNvPr>
          <p:cNvSpPr txBox="1"/>
          <p:nvPr/>
        </p:nvSpPr>
        <p:spPr>
          <a:xfrm>
            <a:off x="6917463"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Next Steps</a:t>
            </a:r>
            <a:endParaRPr b="0" i="0" sz="800" u="none" cap="none" strike="noStrike">
              <a:solidFill>
                <a:srgbClr val="000000"/>
              </a:solidFill>
              <a:latin typeface="Roboto"/>
              <a:ea typeface="Roboto"/>
              <a:cs typeface="Roboto"/>
              <a:sym typeface="Roboto"/>
            </a:endParaRPr>
          </a:p>
        </p:txBody>
      </p:sp>
      <p:sp>
        <p:nvSpPr>
          <p:cNvPr id="1119" name="Google Shape;1119;p30">
            <a:hlinkClick action="ppaction://hlinksldjump" r:id="rId29"/>
          </p:cNvPr>
          <p:cNvSpPr txBox="1"/>
          <p:nvPr/>
        </p:nvSpPr>
        <p:spPr>
          <a:xfrm>
            <a:off x="8032475" y="492875"/>
            <a:ext cx="835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Your System</a:t>
            </a:r>
            <a:endParaRPr b="0" i="0" sz="800" u="none" cap="none" strike="noStrike">
              <a:solidFill>
                <a:srgbClr val="000000"/>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pic>
        <p:nvPicPr>
          <p:cNvPr id="1124" name="Google Shape;1124;p31"/>
          <p:cNvPicPr preferRelativeResize="0"/>
          <p:nvPr/>
        </p:nvPicPr>
        <p:blipFill rotWithShape="1">
          <a:blip r:embed="rId3">
            <a:alphaModFix/>
          </a:blip>
          <a:srcRect b="0" l="0" r="0" t="0"/>
          <a:stretch/>
        </p:blipFill>
        <p:spPr>
          <a:xfrm>
            <a:off x="249504" y="49450"/>
            <a:ext cx="695125" cy="695125"/>
          </a:xfrm>
          <a:prstGeom prst="rect">
            <a:avLst/>
          </a:prstGeom>
          <a:noFill/>
          <a:ln>
            <a:noFill/>
          </a:ln>
        </p:spPr>
      </p:pic>
      <p:sp>
        <p:nvSpPr>
          <p:cNvPr id="1125" name="Google Shape;1125;p31"/>
          <p:cNvSpPr/>
          <p:nvPr/>
        </p:nvSpPr>
        <p:spPr>
          <a:xfrm>
            <a:off x="1243025" y="192875"/>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31"/>
          <p:cNvSpPr/>
          <p:nvPr/>
        </p:nvSpPr>
        <p:spPr>
          <a:xfrm>
            <a:off x="2324238" y="192875"/>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27" name="Google Shape;1127;p31"/>
          <p:cNvPicPr preferRelativeResize="0"/>
          <p:nvPr/>
        </p:nvPicPr>
        <p:blipFill rotWithShape="1">
          <a:blip r:embed="rId4">
            <a:alphaModFix/>
          </a:blip>
          <a:srcRect b="0" l="0" r="0" t="0"/>
          <a:stretch/>
        </p:blipFill>
        <p:spPr>
          <a:xfrm>
            <a:off x="2360137" y="228775"/>
            <a:ext cx="228200" cy="228200"/>
          </a:xfrm>
          <a:prstGeom prst="rect">
            <a:avLst/>
          </a:prstGeom>
          <a:noFill/>
          <a:ln>
            <a:noFill/>
          </a:ln>
        </p:spPr>
      </p:pic>
      <p:sp>
        <p:nvSpPr>
          <p:cNvPr id="1128" name="Google Shape;1128;p31"/>
          <p:cNvSpPr/>
          <p:nvPr/>
        </p:nvSpPr>
        <p:spPr>
          <a:xfrm>
            <a:off x="356066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29" name="Google Shape;1129;p31"/>
          <p:cNvPicPr preferRelativeResize="0"/>
          <p:nvPr/>
        </p:nvPicPr>
        <p:blipFill rotWithShape="1">
          <a:blip r:embed="rId5">
            <a:alphaModFix/>
          </a:blip>
          <a:srcRect b="0" l="0" r="0" t="0"/>
          <a:stretch/>
        </p:blipFill>
        <p:spPr>
          <a:xfrm>
            <a:off x="3596563" y="243488"/>
            <a:ext cx="228200" cy="198755"/>
          </a:xfrm>
          <a:prstGeom prst="rect">
            <a:avLst/>
          </a:prstGeom>
          <a:noFill/>
          <a:ln>
            <a:noFill/>
          </a:ln>
        </p:spPr>
      </p:pic>
      <p:sp>
        <p:nvSpPr>
          <p:cNvPr id="1130" name="Google Shape;1130;p31"/>
          <p:cNvSpPr/>
          <p:nvPr/>
        </p:nvSpPr>
        <p:spPr>
          <a:xfrm>
            <a:off x="4757788"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31"/>
          <p:cNvSpPr txBox="1"/>
          <p:nvPr/>
        </p:nvSpPr>
        <p:spPr>
          <a:xfrm>
            <a:off x="4757797" y="135125"/>
            <a:ext cx="2283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1132" name="Google Shape;1132;p31"/>
          <p:cNvSpPr/>
          <p:nvPr/>
        </p:nvSpPr>
        <p:spPr>
          <a:xfrm>
            <a:off x="5945013" y="192863"/>
            <a:ext cx="300000" cy="300000"/>
          </a:xfrm>
          <a:prstGeom prst="ellipse">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31"/>
          <p:cNvSpPr txBox="1"/>
          <p:nvPr/>
        </p:nvSpPr>
        <p:spPr>
          <a:xfrm>
            <a:off x="5945022" y="135125"/>
            <a:ext cx="2283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1134" name="Google Shape;1134;p31"/>
          <p:cNvSpPr/>
          <p:nvPr/>
        </p:nvSpPr>
        <p:spPr>
          <a:xfrm>
            <a:off x="711211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35" name="Google Shape;1135;p31"/>
          <p:cNvPicPr preferRelativeResize="0"/>
          <p:nvPr/>
        </p:nvPicPr>
        <p:blipFill rotWithShape="1">
          <a:blip r:embed="rId6">
            <a:alphaModFix/>
          </a:blip>
          <a:srcRect b="0" l="0" r="0" t="0"/>
          <a:stretch/>
        </p:blipFill>
        <p:spPr>
          <a:xfrm>
            <a:off x="7148013" y="239750"/>
            <a:ext cx="228200" cy="206258"/>
          </a:xfrm>
          <a:prstGeom prst="rect">
            <a:avLst/>
          </a:prstGeom>
          <a:noFill/>
          <a:ln>
            <a:noFill/>
          </a:ln>
        </p:spPr>
      </p:pic>
      <p:sp>
        <p:nvSpPr>
          <p:cNvPr id="1136" name="Google Shape;1136;p31"/>
          <p:cNvSpPr/>
          <p:nvPr/>
        </p:nvSpPr>
        <p:spPr>
          <a:xfrm>
            <a:off x="8227125"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37" name="Google Shape;1137;p31"/>
          <p:cNvPicPr preferRelativeResize="0"/>
          <p:nvPr/>
        </p:nvPicPr>
        <p:blipFill rotWithShape="1">
          <a:blip r:embed="rId7">
            <a:alphaModFix/>
          </a:blip>
          <a:srcRect b="0" l="0" r="0" t="0"/>
          <a:stretch/>
        </p:blipFill>
        <p:spPr>
          <a:xfrm>
            <a:off x="8263000" y="234463"/>
            <a:ext cx="228225" cy="216814"/>
          </a:xfrm>
          <a:prstGeom prst="rect">
            <a:avLst/>
          </a:prstGeom>
          <a:noFill/>
          <a:ln>
            <a:noFill/>
          </a:ln>
        </p:spPr>
      </p:pic>
      <p:sp>
        <p:nvSpPr>
          <p:cNvPr id="1138" name="Google Shape;1138;p31"/>
          <p:cNvSpPr/>
          <p:nvPr/>
        </p:nvSpPr>
        <p:spPr>
          <a:xfrm flipH="1" rot="10800000">
            <a:off x="302850" y="790590"/>
            <a:ext cx="8538300" cy="63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1139" name="Google Shape;1139;p31"/>
          <p:cNvPicPr preferRelativeResize="0"/>
          <p:nvPr/>
        </p:nvPicPr>
        <p:blipFill rotWithShape="1">
          <a:blip r:embed="rId8">
            <a:alphaModFix/>
          </a:blip>
          <a:srcRect b="0" l="0" r="0" t="0"/>
          <a:stretch/>
        </p:blipFill>
        <p:spPr>
          <a:xfrm>
            <a:off x="1320297" y="268787"/>
            <a:ext cx="145456" cy="148167"/>
          </a:xfrm>
          <a:prstGeom prst="rect">
            <a:avLst/>
          </a:prstGeom>
          <a:noFill/>
          <a:ln>
            <a:noFill/>
          </a:ln>
        </p:spPr>
      </p:pic>
      <p:sp>
        <p:nvSpPr>
          <p:cNvPr id="1140" name="Google Shape;1140;p31"/>
          <p:cNvSpPr txBox="1"/>
          <p:nvPr>
            <p:ph type="ctrTitle"/>
          </p:nvPr>
        </p:nvSpPr>
        <p:spPr>
          <a:xfrm>
            <a:off x="358987" y="817555"/>
            <a:ext cx="4002300" cy="554100"/>
          </a:xfrm>
          <a:prstGeom prst="rect">
            <a:avLst/>
          </a:prstGeom>
          <a:noFill/>
          <a:ln>
            <a:noFill/>
          </a:ln>
        </p:spPr>
        <p:txBody>
          <a:bodyPr anchorCtr="0" anchor="b" bIns="91425" lIns="91425" spcFirstLastPara="1" rIns="91425" wrap="square" tIns="91425">
            <a:spAutoFit/>
          </a:bodyPr>
          <a:lstStyle/>
          <a:p>
            <a:pPr indent="0" lvl="0" marL="0" rtl="0" algn="l">
              <a:lnSpc>
                <a:spcPct val="115000"/>
              </a:lnSpc>
              <a:spcBef>
                <a:spcPts val="0"/>
              </a:spcBef>
              <a:spcAft>
                <a:spcPts val="0"/>
              </a:spcAft>
              <a:buSzPts val="5200"/>
              <a:buNone/>
            </a:pPr>
            <a:r>
              <a:rPr b="1" lang="en" sz="2400">
                <a:latin typeface="Roboto"/>
                <a:ea typeface="Roboto"/>
                <a:cs typeface="Roboto"/>
                <a:sym typeface="Roboto"/>
              </a:rPr>
              <a:t>Warranties &amp; Maintenance</a:t>
            </a:r>
            <a:endParaRPr b="1" sz="2400">
              <a:latin typeface="Roboto"/>
              <a:ea typeface="Roboto"/>
              <a:cs typeface="Roboto"/>
              <a:sym typeface="Roboto"/>
            </a:endParaRPr>
          </a:p>
        </p:txBody>
      </p:sp>
      <p:sp>
        <p:nvSpPr>
          <p:cNvPr id="1141" name="Google Shape;1141;p31">
            <a:hlinkClick action="ppaction://hlinksldjump" r:id="rId9"/>
          </p:cNvPr>
          <p:cNvSpPr/>
          <p:nvPr/>
        </p:nvSpPr>
        <p:spPr>
          <a:xfrm>
            <a:off x="411475" y="3977650"/>
            <a:ext cx="700800" cy="7008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31">
            <a:hlinkClick action="ppaction://hlinksldjump" r:id="rId10"/>
          </p:cNvPr>
          <p:cNvSpPr/>
          <p:nvPr/>
        </p:nvSpPr>
        <p:spPr>
          <a:xfrm>
            <a:off x="2391450" y="3977650"/>
            <a:ext cx="700800" cy="700800"/>
          </a:xfrm>
          <a:prstGeom prst="ellipse">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31">
            <a:hlinkClick action="ppaction://hlinksldjump" r:id="rId11"/>
          </p:cNvPr>
          <p:cNvSpPr/>
          <p:nvPr/>
        </p:nvSpPr>
        <p:spPr>
          <a:xfrm>
            <a:off x="4368563" y="3977650"/>
            <a:ext cx="700800" cy="7008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31">
            <a:hlinkClick action="ppaction://hlinksldjump" r:id="rId12"/>
          </p:cNvPr>
          <p:cNvSpPr/>
          <p:nvPr/>
        </p:nvSpPr>
        <p:spPr>
          <a:xfrm>
            <a:off x="6333838" y="3977650"/>
            <a:ext cx="700800" cy="7008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31">
            <a:hlinkClick action="ppaction://hlinksldjump" r:id="rId13"/>
          </p:cNvPr>
          <p:cNvSpPr/>
          <p:nvPr/>
        </p:nvSpPr>
        <p:spPr>
          <a:xfrm>
            <a:off x="8054900" y="3977650"/>
            <a:ext cx="700800" cy="7008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46" name="Google Shape;1146;p31">
            <a:hlinkClick action="ppaction://hlinksldjump" r:id="rId14"/>
          </p:cNvPr>
          <p:cNvPicPr preferRelativeResize="0"/>
          <p:nvPr/>
        </p:nvPicPr>
        <p:blipFill rotWithShape="1">
          <a:blip r:embed="rId15">
            <a:alphaModFix/>
          </a:blip>
          <a:srcRect b="0" l="0" r="0" t="0"/>
          <a:stretch/>
        </p:blipFill>
        <p:spPr>
          <a:xfrm>
            <a:off x="484825" y="4051000"/>
            <a:ext cx="554100" cy="554100"/>
          </a:xfrm>
          <a:prstGeom prst="rect">
            <a:avLst/>
          </a:prstGeom>
          <a:noFill/>
          <a:ln>
            <a:noFill/>
          </a:ln>
        </p:spPr>
      </p:pic>
      <p:pic>
        <p:nvPicPr>
          <p:cNvPr id="1147" name="Google Shape;1147;p31">
            <a:hlinkClick action="ppaction://hlinksldjump" r:id="rId16"/>
          </p:cNvPr>
          <p:cNvPicPr preferRelativeResize="0"/>
          <p:nvPr/>
        </p:nvPicPr>
        <p:blipFill rotWithShape="1">
          <a:blip r:embed="rId17">
            <a:alphaModFix/>
          </a:blip>
          <a:srcRect b="0" l="0" r="0" t="0"/>
          <a:stretch/>
        </p:blipFill>
        <p:spPr>
          <a:xfrm>
            <a:off x="2496600" y="4082800"/>
            <a:ext cx="490500" cy="490500"/>
          </a:xfrm>
          <a:prstGeom prst="rect">
            <a:avLst/>
          </a:prstGeom>
          <a:noFill/>
          <a:ln>
            <a:noFill/>
          </a:ln>
        </p:spPr>
      </p:pic>
      <p:sp>
        <p:nvSpPr>
          <p:cNvPr id="1148" name="Google Shape;1148;p31">
            <a:hlinkClick action="ppaction://hlinksldjump" r:id="rId18"/>
          </p:cNvPr>
          <p:cNvSpPr txBox="1"/>
          <p:nvPr/>
        </p:nvSpPr>
        <p:spPr>
          <a:xfrm>
            <a:off x="4451663" y="4043350"/>
            <a:ext cx="6108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i="0" lang="en" sz="2500" u="none" cap="none" strike="noStrike">
                <a:solidFill>
                  <a:schemeClr val="lt1"/>
                </a:solidFill>
                <a:latin typeface="Roboto"/>
                <a:ea typeface="Roboto"/>
                <a:cs typeface="Roboto"/>
                <a:sym typeface="Roboto"/>
              </a:rPr>
              <a:t>25</a:t>
            </a:r>
            <a:endParaRPr b="1" i="0" sz="2500" u="none" cap="none" strike="noStrike">
              <a:solidFill>
                <a:schemeClr val="lt1"/>
              </a:solidFill>
              <a:latin typeface="Roboto"/>
              <a:ea typeface="Roboto"/>
              <a:cs typeface="Roboto"/>
              <a:sym typeface="Roboto"/>
            </a:endParaRPr>
          </a:p>
        </p:txBody>
      </p:sp>
      <p:pic>
        <p:nvPicPr>
          <p:cNvPr id="1149" name="Google Shape;1149;p31">
            <a:hlinkClick action="ppaction://hlinksldjump" r:id="rId19"/>
          </p:cNvPr>
          <p:cNvPicPr preferRelativeResize="0"/>
          <p:nvPr/>
        </p:nvPicPr>
        <p:blipFill rotWithShape="1">
          <a:blip r:embed="rId20">
            <a:alphaModFix/>
          </a:blip>
          <a:srcRect b="0" l="0" r="0" t="0"/>
          <a:stretch/>
        </p:blipFill>
        <p:spPr>
          <a:xfrm>
            <a:off x="6452188" y="4099450"/>
            <a:ext cx="457200" cy="457200"/>
          </a:xfrm>
          <a:prstGeom prst="rect">
            <a:avLst/>
          </a:prstGeom>
          <a:noFill/>
          <a:ln>
            <a:noFill/>
          </a:ln>
        </p:spPr>
      </p:pic>
      <p:pic>
        <p:nvPicPr>
          <p:cNvPr id="1150" name="Google Shape;1150;p31">
            <a:hlinkClick action="ppaction://hlinksldjump" r:id="rId21"/>
          </p:cNvPr>
          <p:cNvPicPr preferRelativeResize="0"/>
          <p:nvPr/>
        </p:nvPicPr>
        <p:blipFill rotWithShape="1">
          <a:blip r:embed="rId22">
            <a:alphaModFix/>
          </a:blip>
          <a:srcRect b="0" l="0" r="0" t="0"/>
          <a:stretch/>
        </p:blipFill>
        <p:spPr>
          <a:xfrm>
            <a:off x="8194575" y="4120300"/>
            <a:ext cx="415500" cy="415500"/>
          </a:xfrm>
          <a:prstGeom prst="rect">
            <a:avLst/>
          </a:prstGeom>
          <a:noFill/>
          <a:ln>
            <a:noFill/>
          </a:ln>
        </p:spPr>
      </p:pic>
      <p:sp>
        <p:nvSpPr>
          <p:cNvPr id="1151" name="Google Shape;1151;p31"/>
          <p:cNvSpPr txBox="1"/>
          <p:nvPr/>
        </p:nvSpPr>
        <p:spPr>
          <a:xfrm>
            <a:off x="456475" y="4762500"/>
            <a:ext cx="610800" cy="323100"/>
          </a:xfrm>
          <a:prstGeom prst="rect">
            <a:avLst/>
          </a:prstGeom>
          <a:noFill/>
          <a:ln>
            <a:noFill/>
          </a:ln>
        </p:spPr>
        <p:txBody>
          <a:bodyPr anchorCtr="0" anchor="t" bIns="91425" lIns="91425" spcFirstLastPara="1" rIns="91425" wrap="square" tIns="91425">
            <a:spAutoFit/>
          </a:bodyPr>
          <a:lstStyle/>
          <a:p>
            <a:pPr indent="0" lvl="0" marL="50800" marR="12700" rtl="0" algn="l">
              <a:lnSpc>
                <a:spcPct val="172727"/>
              </a:lnSpc>
              <a:spcBef>
                <a:spcPts val="1700"/>
              </a:spcBef>
              <a:spcAft>
                <a:spcPts val="0"/>
              </a:spcAft>
              <a:buClr>
                <a:srgbClr val="000000"/>
              </a:buClr>
              <a:buSzPts val="900"/>
              <a:buFont typeface="Arial"/>
              <a:buNone/>
            </a:pPr>
            <a:r>
              <a:rPr b="1" i="0" lang="en" sz="900" u="none" cap="none" strike="noStrike">
                <a:solidFill>
                  <a:srgbClr val="111111"/>
                </a:solidFill>
                <a:latin typeface="Roboto"/>
                <a:ea typeface="Roboto"/>
                <a:cs typeface="Roboto"/>
                <a:sym typeface="Roboto"/>
              </a:rPr>
              <a:t>COST</a:t>
            </a:r>
            <a:endParaRPr b="0" i="0" sz="900" u="none" cap="none" strike="noStrike">
              <a:solidFill>
                <a:srgbClr val="000000"/>
              </a:solidFill>
              <a:latin typeface="Roboto"/>
              <a:ea typeface="Roboto"/>
              <a:cs typeface="Roboto"/>
              <a:sym typeface="Roboto"/>
            </a:endParaRPr>
          </a:p>
        </p:txBody>
      </p:sp>
      <p:sp>
        <p:nvSpPr>
          <p:cNvPr id="1152" name="Google Shape;1152;p31"/>
          <p:cNvSpPr txBox="1"/>
          <p:nvPr/>
        </p:nvSpPr>
        <p:spPr>
          <a:xfrm>
            <a:off x="2212200" y="4762500"/>
            <a:ext cx="1059300" cy="323100"/>
          </a:xfrm>
          <a:prstGeom prst="rect">
            <a:avLst/>
          </a:prstGeom>
          <a:noFill/>
          <a:ln>
            <a:noFill/>
          </a:ln>
        </p:spPr>
        <p:txBody>
          <a:bodyPr anchorCtr="0" anchor="t" bIns="91425" lIns="91425" spcFirstLastPara="1" rIns="91425" wrap="square" tIns="91425">
            <a:spAutoFit/>
          </a:bodyPr>
          <a:lstStyle/>
          <a:p>
            <a:pPr indent="0" lvl="0" marL="50800" marR="12700" rtl="0" algn="ctr">
              <a:lnSpc>
                <a:spcPct val="172727"/>
              </a:lnSpc>
              <a:spcBef>
                <a:spcPts val="1700"/>
              </a:spcBef>
              <a:spcAft>
                <a:spcPts val="0"/>
              </a:spcAft>
              <a:buClr>
                <a:srgbClr val="000000"/>
              </a:buClr>
              <a:buSzPts val="900"/>
              <a:buFont typeface="Arial"/>
              <a:buNone/>
            </a:pPr>
            <a:r>
              <a:rPr b="1" i="0" lang="en" sz="900" u="none" cap="none" strike="noStrike">
                <a:solidFill>
                  <a:srgbClr val="111111"/>
                </a:solidFill>
                <a:latin typeface="Roboto"/>
                <a:ea typeface="Roboto"/>
                <a:cs typeface="Roboto"/>
                <a:sym typeface="Roboto"/>
              </a:rPr>
              <a:t>MAINTENANCE</a:t>
            </a:r>
            <a:endParaRPr b="1" i="0" sz="900" u="none" cap="none" strike="noStrike">
              <a:solidFill>
                <a:srgbClr val="111111"/>
              </a:solidFill>
              <a:latin typeface="Roboto"/>
              <a:ea typeface="Roboto"/>
              <a:cs typeface="Roboto"/>
              <a:sym typeface="Roboto"/>
            </a:endParaRPr>
          </a:p>
        </p:txBody>
      </p:sp>
      <p:sp>
        <p:nvSpPr>
          <p:cNvPr id="1153" name="Google Shape;1153;p31"/>
          <p:cNvSpPr txBox="1"/>
          <p:nvPr/>
        </p:nvSpPr>
        <p:spPr>
          <a:xfrm>
            <a:off x="4189325" y="4762500"/>
            <a:ext cx="1059300" cy="323100"/>
          </a:xfrm>
          <a:prstGeom prst="rect">
            <a:avLst/>
          </a:prstGeom>
          <a:noFill/>
          <a:ln>
            <a:noFill/>
          </a:ln>
        </p:spPr>
        <p:txBody>
          <a:bodyPr anchorCtr="0" anchor="t" bIns="91425" lIns="91425" spcFirstLastPara="1" rIns="91425" wrap="square" tIns="91425">
            <a:spAutoFit/>
          </a:bodyPr>
          <a:lstStyle/>
          <a:p>
            <a:pPr indent="0" lvl="0" marL="50800" marR="12700" rtl="0" algn="ctr">
              <a:lnSpc>
                <a:spcPct val="172727"/>
              </a:lnSpc>
              <a:spcBef>
                <a:spcPts val="1700"/>
              </a:spcBef>
              <a:spcAft>
                <a:spcPts val="0"/>
              </a:spcAft>
              <a:buClr>
                <a:srgbClr val="000000"/>
              </a:buClr>
              <a:buSzPts val="900"/>
              <a:buFont typeface="Arial"/>
              <a:buNone/>
            </a:pPr>
            <a:r>
              <a:rPr b="1" i="0" lang="en" sz="900" u="none" cap="none" strike="noStrike">
                <a:solidFill>
                  <a:srgbClr val="111111"/>
                </a:solidFill>
                <a:latin typeface="Roboto"/>
                <a:ea typeface="Roboto"/>
                <a:cs typeface="Roboto"/>
                <a:sym typeface="Roboto"/>
              </a:rPr>
              <a:t>GUARANTEE</a:t>
            </a:r>
            <a:endParaRPr b="1" i="0" sz="900" u="none" cap="none" strike="noStrike">
              <a:solidFill>
                <a:srgbClr val="111111"/>
              </a:solidFill>
              <a:latin typeface="Roboto"/>
              <a:ea typeface="Roboto"/>
              <a:cs typeface="Roboto"/>
              <a:sym typeface="Roboto"/>
            </a:endParaRPr>
          </a:p>
        </p:txBody>
      </p:sp>
      <p:sp>
        <p:nvSpPr>
          <p:cNvPr id="1154" name="Google Shape;1154;p31"/>
          <p:cNvSpPr txBox="1"/>
          <p:nvPr/>
        </p:nvSpPr>
        <p:spPr>
          <a:xfrm>
            <a:off x="6166450" y="4762500"/>
            <a:ext cx="1059300" cy="323100"/>
          </a:xfrm>
          <a:prstGeom prst="rect">
            <a:avLst/>
          </a:prstGeom>
          <a:noFill/>
          <a:ln>
            <a:noFill/>
          </a:ln>
        </p:spPr>
        <p:txBody>
          <a:bodyPr anchorCtr="0" anchor="t" bIns="91425" lIns="91425" spcFirstLastPara="1" rIns="91425" wrap="square" tIns="91425">
            <a:spAutoFit/>
          </a:bodyPr>
          <a:lstStyle/>
          <a:p>
            <a:pPr indent="0" lvl="0" marL="50800" marR="12700" rtl="0" algn="ctr">
              <a:lnSpc>
                <a:spcPct val="172727"/>
              </a:lnSpc>
              <a:spcBef>
                <a:spcPts val="1700"/>
              </a:spcBef>
              <a:spcAft>
                <a:spcPts val="0"/>
              </a:spcAft>
              <a:buClr>
                <a:srgbClr val="000000"/>
              </a:buClr>
              <a:buSzPts val="900"/>
              <a:buFont typeface="Arial"/>
              <a:buNone/>
            </a:pPr>
            <a:r>
              <a:rPr b="1" i="0" lang="en" sz="900" u="none" cap="none" strike="noStrike">
                <a:solidFill>
                  <a:srgbClr val="111111"/>
                </a:solidFill>
                <a:latin typeface="Roboto"/>
                <a:ea typeface="Roboto"/>
                <a:cs typeface="Roboto"/>
                <a:sym typeface="Roboto"/>
              </a:rPr>
              <a:t>MOVING</a:t>
            </a:r>
            <a:endParaRPr b="1" i="0" sz="900" u="none" cap="none" strike="noStrike">
              <a:solidFill>
                <a:srgbClr val="111111"/>
              </a:solidFill>
              <a:latin typeface="Roboto"/>
              <a:ea typeface="Roboto"/>
              <a:cs typeface="Roboto"/>
              <a:sym typeface="Roboto"/>
            </a:endParaRPr>
          </a:p>
        </p:txBody>
      </p:sp>
      <p:sp>
        <p:nvSpPr>
          <p:cNvPr id="1155" name="Google Shape;1155;p31"/>
          <p:cNvSpPr txBox="1"/>
          <p:nvPr/>
        </p:nvSpPr>
        <p:spPr>
          <a:xfrm>
            <a:off x="7872675" y="4762500"/>
            <a:ext cx="1059300" cy="323100"/>
          </a:xfrm>
          <a:prstGeom prst="rect">
            <a:avLst/>
          </a:prstGeom>
          <a:noFill/>
          <a:ln>
            <a:noFill/>
          </a:ln>
        </p:spPr>
        <p:txBody>
          <a:bodyPr anchorCtr="0" anchor="t" bIns="91425" lIns="91425" spcFirstLastPara="1" rIns="91425" wrap="square" tIns="91425">
            <a:spAutoFit/>
          </a:bodyPr>
          <a:lstStyle/>
          <a:p>
            <a:pPr indent="0" lvl="0" marL="50800" marR="12700" rtl="0" algn="ctr">
              <a:lnSpc>
                <a:spcPct val="172727"/>
              </a:lnSpc>
              <a:spcBef>
                <a:spcPts val="1700"/>
              </a:spcBef>
              <a:spcAft>
                <a:spcPts val="0"/>
              </a:spcAft>
              <a:buClr>
                <a:srgbClr val="000000"/>
              </a:buClr>
              <a:buSzPts val="900"/>
              <a:buFont typeface="Arial"/>
              <a:buNone/>
            </a:pPr>
            <a:r>
              <a:rPr b="1" i="0" lang="en" sz="900" u="none" cap="none" strike="noStrike">
                <a:solidFill>
                  <a:srgbClr val="111111"/>
                </a:solidFill>
                <a:latin typeface="Roboto"/>
                <a:ea typeface="Roboto"/>
                <a:cs typeface="Roboto"/>
                <a:sym typeface="Roboto"/>
              </a:rPr>
              <a:t>N.E.M</a:t>
            </a:r>
            <a:endParaRPr b="1" i="0" sz="900" u="none" cap="none" strike="noStrike">
              <a:solidFill>
                <a:srgbClr val="111111"/>
              </a:solidFill>
              <a:latin typeface="Roboto"/>
              <a:ea typeface="Roboto"/>
              <a:cs typeface="Roboto"/>
              <a:sym typeface="Roboto"/>
            </a:endParaRPr>
          </a:p>
        </p:txBody>
      </p:sp>
      <p:sp>
        <p:nvSpPr>
          <p:cNvPr id="1156" name="Google Shape;1156;p31"/>
          <p:cNvSpPr txBox="1"/>
          <p:nvPr/>
        </p:nvSpPr>
        <p:spPr>
          <a:xfrm>
            <a:off x="452193" y="1335806"/>
            <a:ext cx="4044000" cy="323100"/>
          </a:xfrm>
          <a:prstGeom prst="rect">
            <a:avLst/>
          </a:prstGeom>
          <a:noFill/>
          <a:ln>
            <a:noFill/>
          </a:ln>
        </p:spPr>
        <p:txBody>
          <a:bodyPr anchorCtr="0" anchor="t" bIns="91425" lIns="91425" spcFirstLastPara="1" rIns="91425" wrap="square" tIns="91425">
            <a:spAutoFit/>
          </a:bodyPr>
          <a:lstStyle/>
          <a:p>
            <a:pPr indent="0" lvl="0" marL="50800" marR="12700" rtl="0" algn="l">
              <a:lnSpc>
                <a:spcPct val="172727"/>
              </a:lnSpc>
              <a:spcBef>
                <a:spcPts val="1700"/>
              </a:spcBef>
              <a:spcAft>
                <a:spcPts val="0"/>
              </a:spcAft>
              <a:buClr>
                <a:srgbClr val="000000"/>
              </a:buClr>
              <a:buSzPts val="900"/>
              <a:buFont typeface="Arial"/>
              <a:buNone/>
            </a:pPr>
            <a:r>
              <a:rPr b="1" i="0" lang="en" sz="900" u="none" cap="none" strike="noStrike">
                <a:solidFill>
                  <a:srgbClr val="00717D"/>
                </a:solidFill>
                <a:latin typeface="Roboto"/>
                <a:ea typeface="Roboto"/>
                <a:cs typeface="Roboto"/>
                <a:sym typeface="Roboto"/>
              </a:rPr>
              <a:t>FULL MAINTENANCE, WARRANTY, AND SERVICING INCLUDED</a:t>
            </a:r>
            <a:endParaRPr b="1" i="0" sz="900" u="none" cap="none" strike="noStrike">
              <a:solidFill>
                <a:srgbClr val="00717D"/>
              </a:solidFill>
              <a:latin typeface="Roboto"/>
              <a:ea typeface="Roboto"/>
              <a:cs typeface="Roboto"/>
              <a:sym typeface="Roboto"/>
            </a:endParaRPr>
          </a:p>
        </p:txBody>
      </p:sp>
      <p:sp>
        <p:nvSpPr>
          <p:cNvPr id="1157" name="Google Shape;1157;p31"/>
          <p:cNvSpPr txBox="1"/>
          <p:nvPr/>
        </p:nvSpPr>
        <p:spPr>
          <a:xfrm>
            <a:off x="558161" y="1473297"/>
            <a:ext cx="4367400" cy="323100"/>
          </a:xfrm>
          <a:prstGeom prst="rect">
            <a:avLst/>
          </a:prstGeom>
          <a:noFill/>
          <a:ln>
            <a:noFill/>
          </a:ln>
        </p:spPr>
        <p:txBody>
          <a:bodyPr anchorCtr="0" anchor="t" bIns="91425" lIns="91425" spcFirstLastPara="1" rIns="91425" wrap="square" tIns="91425">
            <a:spAutoFit/>
          </a:bodyPr>
          <a:lstStyle/>
          <a:p>
            <a:pPr indent="0" lvl="0" marL="50800" marR="12700" rtl="0" algn="l">
              <a:lnSpc>
                <a:spcPct val="172727"/>
              </a:lnSpc>
              <a:spcBef>
                <a:spcPts val="1700"/>
              </a:spcBef>
              <a:spcAft>
                <a:spcPts val="0"/>
              </a:spcAft>
              <a:buClr>
                <a:srgbClr val="000000"/>
              </a:buClr>
              <a:buSzPts val="900"/>
              <a:buFont typeface="Arial"/>
              <a:buNone/>
            </a:pPr>
            <a:r>
              <a:rPr b="0" i="0" lang="en" sz="900" u="none" cap="none" strike="noStrike">
                <a:solidFill>
                  <a:srgbClr val="EF8600"/>
                </a:solidFill>
                <a:latin typeface="Roboto"/>
                <a:ea typeface="Roboto"/>
                <a:cs typeface="Roboto"/>
                <a:sym typeface="Roboto"/>
              </a:rPr>
              <a:t>Peace of mind is paramount, although issues are very rare</a:t>
            </a:r>
            <a:endParaRPr b="0" i="0" sz="900" u="none" cap="none" strike="noStrike">
              <a:solidFill>
                <a:srgbClr val="EF8600"/>
              </a:solidFill>
              <a:latin typeface="Roboto"/>
              <a:ea typeface="Roboto"/>
              <a:cs typeface="Roboto"/>
              <a:sym typeface="Roboto"/>
            </a:endParaRPr>
          </a:p>
        </p:txBody>
      </p:sp>
      <p:sp>
        <p:nvSpPr>
          <p:cNvPr id="1158" name="Google Shape;1158;p31"/>
          <p:cNvSpPr txBox="1"/>
          <p:nvPr/>
        </p:nvSpPr>
        <p:spPr>
          <a:xfrm>
            <a:off x="289560" y="1427480"/>
            <a:ext cx="243528" cy="41337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EF8600"/>
                </a:solidFill>
                <a:latin typeface="Roboto"/>
                <a:ea typeface="Roboto"/>
                <a:cs typeface="Roboto"/>
                <a:sym typeface="Roboto"/>
              </a:rPr>
              <a:t>1</a:t>
            </a:r>
            <a:endParaRPr b="1" i="0" sz="1400" u="none" cap="none" strike="noStrike">
              <a:solidFill>
                <a:srgbClr val="EF8600"/>
              </a:solidFill>
              <a:latin typeface="Roboto"/>
              <a:ea typeface="Roboto"/>
              <a:cs typeface="Roboto"/>
              <a:sym typeface="Roboto"/>
            </a:endParaRPr>
          </a:p>
        </p:txBody>
      </p:sp>
      <p:pic>
        <p:nvPicPr>
          <p:cNvPr id="1159" name="Google Shape;1159;p31"/>
          <p:cNvPicPr preferRelativeResize="0"/>
          <p:nvPr/>
        </p:nvPicPr>
        <p:blipFill rotWithShape="1">
          <a:blip r:embed="rId23">
            <a:alphaModFix/>
          </a:blip>
          <a:srcRect b="0" l="0" r="0" t="0"/>
          <a:stretch/>
        </p:blipFill>
        <p:spPr>
          <a:xfrm>
            <a:off x="4757800" y="1316438"/>
            <a:ext cx="4174174" cy="2510614"/>
          </a:xfrm>
          <a:prstGeom prst="rect">
            <a:avLst/>
          </a:prstGeom>
          <a:noFill/>
          <a:ln>
            <a:noFill/>
          </a:ln>
        </p:spPr>
      </p:pic>
      <p:sp>
        <p:nvSpPr>
          <p:cNvPr id="1160" name="Google Shape;1160;p31"/>
          <p:cNvSpPr txBox="1"/>
          <p:nvPr/>
        </p:nvSpPr>
        <p:spPr>
          <a:xfrm>
            <a:off x="484836" y="1836674"/>
            <a:ext cx="4367400" cy="323100"/>
          </a:xfrm>
          <a:prstGeom prst="rect">
            <a:avLst/>
          </a:prstGeom>
          <a:noFill/>
          <a:ln>
            <a:noFill/>
          </a:ln>
        </p:spPr>
        <p:txBody>
          <a:bodyPr anchorCtr="0" anchor="t" bIns="91425" lIns="91425" spcFirstLastPara="1" rIns="91425" wrap="square" tIns="91425">
            <a:spAutoFit/>
          </a:bodyPr>
          <a:lstStyle/>
          <a:p>
            <a:pPr indent="0" lvl="0" marL="50800" marR="12700" rtl="0" algn="l">
              <a:lnSpc>
                <a:spcPct val="172727"/>
              </a:lnSpc>
              <a:spcBef>
                <a:spcPts val="1700"/>
              </a:spcBef>
              <a:spcAft>
                <a:spcPts val="0"/>
              </a:spcAft>
              <a:buClr>
                <a:srgbClr val="000000"/>
              </a:buClr>
              <a:buSzPts val="900"/>
              <a:buFont typeface="Arial"/>
              <a:buNone/>
            </a:pPr>
            <a:r>
              <a:rPr b="1" i="0" lang="en" sz="900" u="none" cap="none" strike="noStrike">
                <a:solidFill>
                  <a:srgbClr val="00717D"/>
                </a:solidFill>
                <a:latin typeface="Roboto"/>
                <a:ea typeface="Roboto"/>
                <a:cs typeface="Roboto"/>
                <a:sym typeface="Roboto"/>
              </a:rPr>
              <a:t>ROOF</a:t>
            </a:r>
            <a:endParaRPr b="1" i="0" sz="900" u="none" cap="none" strike="noStrike">
              <a:solidFill>
                <a:srgbClr val="00717D"/>
              </a:solidFill>
              <a:latin typeface="Roboto"/>
              <a:ea typeface="Roboto"/>
              <a:cs typeface="Roboto"/>
              <a:sym typeface="Roboto"/>
            </a:endParaRPr>
          </a:p>
        </p:txBody>
      </p:sp>
      <p:sp>
        <p:nvSpPr>
          <p:cNvPr id="1161" name="Google Shape;1161;p31"/>
          <p:cNvSpPr txBox="1"/>
          <p:nvPr/>
        </p:nvSpPr>
        <p:spPr>
          <a:xfrm>
            <a:off x="513829" y="2069522"/>
            <a:ext cx="4367400" cy="323100"/>
          </a:xfrm>
          <a:prstGeom prst="rect">
            <a:avLst/>
          </a:prstGeom>
          <a:noFill/>
          <a:ln>
            <a:noFill/>
          </a:ln>
        </p:spPr>
        <p:txBody>
          <a:bodyPr anchorCtr="0" anchor="t" bIns="91425" lIns="91425" spcFirstLastPara="1" rIns="91425" wrap="square" tIns="91425">
            <a:spAutoFit/>
          </a:bodyPr>
          <a:lstStyle/>
          <a:p>
            <a:pPr indent="0" lvl="0" marL="50800" marR="12700" rtl="0" algn="l">
              <a:lnSpc>
                <a:spcPct val="172727"/>
              </a:lnSpc>
              <a:spcBef>
                <a:spcPts val="1700"/>
              </a:spcBef>
              <a:spcAft>
                <a:spcPts val="0"/>
              </a:spcAft>
              <a:buClr>
                <a:srgbClr val="000000"/>
              </a:buClr>
              <a:buSzPts val="900"/>
              <a:buFont typeface="Arial"/>
              <a:buNone/>
            </a:pPr>
            <a:r>
              <a:rPr b="0" i="0" lang="en" sz="900" u="none" cap="none" strike="noStrike">
                <a:solidFill>
                  <a:srgbClr val="EF8600"/>
                </a:solidFill>
                <a:latin typeface="Roboto"/>
                <a:ea typeface="Roboto"/>
                <a:cs typeface="Roboto"/>
                <a:sym typeface="Roboto"/>
              </a:rPr>
              <a:t>We fully insure your roof for 10 years</a:t>
            </a:r>
            <a:endParaRPr b="0" i="0" sz="900" u="none" cap="none" strike="noStrike">
              <a:solidFill>
                <a:srgbClr val="EF8600"/>
              </a:solidFill>
              <a:latin typeface="Roboto"/>
              <a:ea typeface="Roboto"/>
              <a:cs typeface="Roboto"/>
              <a:sym typeface="Roboto"/>
            </a:endParaRPr>
          </a:p>
        </p:txBody>
      </p:sp>
      <p:sp>
        <p:nvSpPr>
          <p:cNvPr id="1162" name="Google Shape;1162;p31"/>
          <p:cNvSpPr txBox="1"/>
          <p:nvPr/>
        </p:nvSpPr>
        <p:spPr>
          <a:xfrm>
            <a:off x="297175" y="2030963"/>
            <a:ext cx="228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EF8600"/>
                </a:solidFill>
                <a:latin typeface="Roboto"/>
                <a:ea typeface="Roboto"/>
                <a:cs typeface="Roboto"/>
                <a:sym typeface="Roboto"/>
              </a:rPr>
              <a:t>2</a:t>
            </a:r>
            <a:endParaRPr b="1" i="0" sz="1400" u="none" cap="none" strike="noStrike">
              <a:solidFill>
                <a:srgbClr val="EF8600"/>
              </a:solidFill>
              <a:latin typeface="Roboto"/>
              <a:ea typeface="Roboto"/>
              <a:cs typeface="Roboto"/>
              <a:sym typeface="Roboto"/>
            </a:endParaRPr>
          </a:p>
        </p:txBody>
      </p:sp>
      <p:sp>
        <p:nvSpPr>
          <p:cNvPr id="1163" name="Google Shape;1163;p31"/>
          <p:cNvSpPr txBox="1"/>
          <p:nvPr/>
        </p:nvSpPr>
        <p:spPr>
          <a:xfrm>
            <a:off x="484825" y="2450622"/>
            <a:ext cx="4367400" cy="323100"/>
          </a:xfrm>
          <a:prstGeom prst="rect">
            <a:avLst/>
          </a:prstGeom>
          <a:noFill/>
          <a:ln>
            <a:noFill/>
          </a:ln>
        </p:spPr>
        <p:txBody>
          <a:bodyPr anchorCtr="0" anchor="t" bIns="91425" lIns="91425" spcFirstLastPara="1" rIns="91425" wrap="square" tIns="91425">
            <a:spAutoFit/>
          </a:bodyPr>
          <a:lstStyle/>
          <a:p>
            <a:pPr indent="0" lvl="0" marL="50800" marR="12700" rtl="0" algn="l">
              <a:lnSpc>
                <a:spcPct val="172727"/>
              </a:lnSpc>
              <a:spcBef>
                <a:spcPts val="1700"/>
              </a:spcBef>
              <a:spcAft>
                <a:spcPts val="0"/>
              </a:spcAft>
              <a:buClr>
                <a:srgbClr val="000000"/>
              </a:buClr>
              <a:buSzPts val="900"/>
              <a:buFont typeface="Arial"/>
              <a:buNone/>
            </a:pPr>
            <a:r>
              <a:rPr b="1" i="0" lang="en" sz="900" u="none" cap="none" strike="noStrike">
                <a:solidFill>
                  <a:srgbClr val="00717D"/>
                </a:solidFill>
                <a:latin typeface="Roboto"/>
                <a:ea typeface="Roboto"/>
                <a:cs typeface="Roboto"/>
                <a:sym typeface="Roboto"/>
              </a:rPr>
              <a:t>MANUFACTURER WARRANTY</a:t>
            </a:r>
            <a:endParaRPr b="1" i="0" sz="900" u="none" cap="none" strike="noStrike">
              <a:solidFill>
                <a:srgbClr val="00717D"/>
              </a:solidFill>
              <a:latin typeface="Roboto"/>
              <a:ea typeface="Roboto"/>
              <a:cs typeface="Roboto"/>
              <a:sym typeface="Roboto"/>
            </a:endParaRPr>
          </a:p>
        </p:txBody>
      </p:sp>
      <p:sp>
        <p:nvSpPr>
          <p:cNvPr id="1164" name="Google Shape;1164;p31"/>
          <p:cNvSpPr txBox="1"/>
          <p:nvPr/>
        </p:nvSpPr>
        <p:spPr>
          <a:xfrm>
            <a:off x="513822" y="2624796"/>
            <a:ext cx="4367400" cy="323100"/>
          </a:xfrm>
          <a:prstGeom prst="rect">
            <a:avLst/>
          </a:prstGeom>
          <a:noFill/>
          <a:ln>
            <a:noFill/>
          </a:ln>
        </p:spPr>
        <p:txBody>
          <a:bodyPr anchorCtr="0" anchor="t" bIns="91425" lIns="91425" spcFirstLastPara="1" rIns="91425" wrap="square" tIns="91425">
            <a:spAutoFit/>
          </a:bodyPr>
          <a:lstStyle/>
          <a:p>
            <a:pPr indent="0" lvl="0" marL="50800" marR="12700" rtl="0" algn="l">
              <a:lnSpc>
                <a:spcPct val="172727"/>
              </a:lnSpc>
              <a:spcBef>
                <a:spcPts val="1700"/>
              </a:spcBef>
              <a:spcAft>
                <a:spcPts val="0"/>
              </a:spcAft>
              <a:buClr>
                <a:srgbClr val="000000"/>
              </a:buClr>
              <a:buSzPts val="900"/>
              <a:buFont typeface="Arial"/>
              <a:buNone/>
            </a:pPr>
            <a:r>
              <a:rPr b="0" i="0" lang="en" sz="900" u="none" cap="none" strike="noStrike">
                <a:solidFill>
                  <a:srgbClr val="EF8600"/>
                </a:solidFill>
                <a:latin typeface="Roboto"/>
                <a:ea typeface="Roboto"/>
                <a:cs typeface="Roboto"/>
                <a:sym typeface="Roboto"/>
              </a:rPr>
              <a:t>25 year workmanship warranty</a:t>
            </a:r>
            <a:endParaRPr b="0" i="0" sz="900" u="none" cap="none" strike="noStrike">
              <a:solidFill>
                <a:srgbClr val="EF8600"/>
              </a:solidFill>
              <a:latin typeface="Roboto"/>
              <a:ea typeface="Roboto"/>
              <a:cs typeface="Roboto"/>
              <a:sym typeface="Roboto"/>
            </a:endParaRPr>
          </a:p>
        </p:txBody>
      </p:sp>
      <p:sp>
        <p:nvSpPr>
          <p:cNvPr id="1165" name="Google Shape;1165;p31"/>
          <p:cNvSpPr txBox="1"/>
          <p:nvPr/>
        </p:nvSpPr>
        <p:spPr>
          <a:xfrm>
            <a:off x="304788" y="2569307"/>
            <a:ext cx="228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EF8600"/>
                </a:solidFill>
                <a:latin typeface="Roboto"/>
                <a:ea typeface="Roboto"/>
                <a:cs typeface="Roboto"/>
                <a:sym typeface="Roboto"/>
              </a:rPr>
              <a:t>3</a:t>
            </a:r>
            <a:endParaRPr b="1" i="0" sz="1400" u="none" cap="none" strike="noStrike">
              <a:solidFill>
                <a:srgbClr val="EF8600"/>
              </a:solidFill>
              <a:latin typeface="Roboto"/>
              <a:ea typeface="Roboto"/>
              <a:cs typeface="Roboto"/>
              <a:sym typeface="Roboto"/>
            </a:endParaRPr>
          </a:p>
        </p:txBody>
      </p:sp>
      <p:sp>
        <p:nvSpPr>
          <p:cNvPr id="1166" name="Google Shape;1166;p31"/>
          <p:cNvSpPr txBox="1"/>
          <p:nvPr/>
        </p:nvSpPr>
        <p:spPr>
          <a:xfrm>
            <a:off x="461744" y="3054559"/>
            <a:ext cx="4367400" cy="323100"/>
          </a:xfrm>
          <a:prstGeom prst="rect">
            <a:avLst/>
          </a:prstGeom>
          <a:noFill/>
          <a:ln>
            <a:noFill/>
          </a:ln>
        </p:spPr>
        <p:txBody>
          <a:bodyPr anchorCtr="0" anchor="t" bIns="91425" lIns="91425" spcFirstLastPara="1" rIns="91425" wrap="square" tIns="91425">
            <a:spAutoFit/>
          </a:bodyPr>
          <a:lstStyle/>
          <a:p>
            <a:pPr indent="0" lvl="0" marL="50800" marR="12700" rtl="0" algn="l">
              <a:lnSpc>
                <a:spcPct val="172727"/>
              </a:lnSpc>
              <a:spcBef>
                <a:spcPts val="1700"/>
              </a:spcBef>
              <a:spcAft>
                <a:spcPts val="0"/>
              </a:spcAft>
              <a:buClr>
                <a:srgbClr val="000000"/>
              </a:buClr>
              <a:buSzPts val="900"/>
              <a:buFont typeface="Arial"/>
              <a:buNone/>
            </a:pPr>
            <a:r>
              <a:rPr b="1" i="0" lang="en" sz="900" u="none" cap="none" strike="noStrike">
                <a:solidFill>
                  <a:srgbClr val="00717D"/>
                </a:solidFill>
                <a:latin typeface="Roboto"/>
                <a:ea typeface="Roboto"/>
                <a:cs typeface="Roboto"/>
                <a:sym typeface="Roboto"/>
              </a:rPr>
              <a:t>PRODUCTION GUARANTEE</a:t>
            </a:r>
            <a:endParaRPr b="1" i="0" sz="900" u="none" cap="none" strike="noStrike">
              <a:solidFill>
                <a:srgbClr val="00717D"/>
              </a:solidFill>
              <a:latin typeface="Roboto"/>
              <a:ea typeface="Roboto"/>
              <a:cs typeface="Roboto"/>
              <a:sym typeface="Roboto"/>
            </a:endParaRPr>
          </a:p>
        </p:txBody>
      </p:sp>
      <p:sp>
        <p:nvSpPr>
          <p:cNvPr id="1167" name="Google Shape;1167;p31"/>
          <p:cNvSpPr txBox="1"/>
          <p:nvPr/>
        </p:nvSpPr>
        <p:spPr>
          <a:xfrm>
            <a:off x="461750" y="3265949"/>
            <a:ext cx="4367400" cy="323100"/>
          </a:xfrm>
          <a:prstGeom prst="rect">
            <a:avLst/>
          </a:prstGeom>
          <a:noFill/>
          <a:ln>
            <a:noFill/>
          </a:ln>
        </p:spPr>
        <p:txBody>
          <a:bodyPr anchorCtr="0" anchor="t" bIns="91425" lIns="91425" spcFirstLastPara="1" rIns="91425" wrap="square" tIns="91425">
            <a:spAutoFit/>
          </a:bodyPr>
          <a:lstStyle/>
          <a:p>
            <a:pPr indent="0" lvl="0" marL="50800" marR="12700" rtl="0" algn="l">
              <a:lnSpc>
                <a:spcPct val="172727"/>
              </a:lnSpc>
              <a:spcBef>
                <a:spcPts val="1700"/>
              </a:spcBef>
              <a:spcAft>
                <a:spcPts val="0"/>
              </a:spcAft>
              <a:buClr>
                <a:srgbClr val="000000"/>
              </a:buClr>
              <a:buSzPts val="900"/>
              <a:buFont typeface="Arial"/>
              <a:buNone/>
            </a:pPr>
            <a:r>
              <a:rPr b="0" i="0" lang="en" sz="900" u="none" cap="none" strike="noStrike">
                <a:solidFill>
                  <a:srgbClr val="EF8600"/>
                </a:solidFill>
                <a:latin typeface="Roboto"/>
                <a:ea typeface="Roboto"/>
                <a:cs typeface="Roboto"/>
                <a:sym typeface="Roboto"/>
              </a:rPr>
              <a:t>Industry best 25 year production guarantee</a:t>
            </a:r>
            <a:endParaRPr b="0" i="0" sz="900" u="none" cap="none" strike="noStrike">
              <a:solidFill>
                <a:srgbClr val="EF8600"/>
              </a:solidFill>
              <a:latin typeface="Roboto"/>
              <a:ea typeface="Roboto"/>
              <a:cs typeface="Roboto"/>
              <a:sym typeface="Roboto"/>
            </a:endParaRPr>
          </a:p>
        </p:txBody>
      </p:sp>
      <p:sp>
        <p:nvSpPr>
          <p:cNvPr id="1168" name="Google Shape;1168;p31"/>
          <p:cNvSpPr txBox="1"/>
          <p:nvPr/>
        </p:nvSpPr>
        <p:spPr>
          <a:xfrm>
            <a:off x="304788" y="3218425"/>
            <a:ext cx="228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EF8600"/>
                </a:solidFill>
                <a:latin typeface="Roboto"/>
                <a:ea typeface="Roboto"/>
                <a:cs typeface="Roboto"/>
                <a:sym typeface="Roboto"/>
              </a:rPr>
              <a:t>4</a:t>
            </a:r>
            <a:endParaRPr b="1" i="0" sz="1400" u="none" cap="none" strike="noStrike">
              <a:solidFill>
                <a:srgbClr val="EF8600"/>
              </a:solidFill>
              <a:latin typeface="Roboto"/>
              <a:ea typeface="Roboto"/>
              <a:cs typeface="Roboto"/>
              <a:sym typeface="Roboto"/>
            </a:endParaRPr>
          </a:p>
        </p:txBody>
      </p:sp>
      <p:sp>
        <p:nvSpPr>
          <p:cNvPr id="1169" name="Google Shape;1169;p31">
            <a:hlinkClick action="ppaction://hlinksldjump" r:id="rId24"/>
          </p:cNvPr>
          <p:cNvSpPr txBox="1"/>
          <p:nvPr/>
        </p:nvSpPr>
        <p:spPr>
          <a:xfrm>
            <a:off x="1087625" y="492875"/>
            <a:ext cx="61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Us?</a:t>
            </a:r>
            <a:endParaRPr b="0" i="0" sz="800" u="none" cap="none" strike="noStrike">
              <a:solidFill>
                <a:srgbClr val="000000"/>
              </a:solidFill>
              <a:latin typeface="Roboto"/>
              <a:ea typeface="Roboto"/>
              <a:cs typeface="Roboto"/>
              <a:sym typeface="Roboto"/>
            </a:endParaRPr>
          </a:p>
        </p:txBody>
      </p:sp>
      <p:sp>
        <p:nvSpPr>
          <p:cNvPr id="1170" name="Google Shape;1170;p31">
            <a:hlinkClick action="ppaction://hlinksldjump" r:id="rId25"/>
          </p:cNvPr>
          <p:cNvSpPr txBox="1"/>
          <p:nvPr/>
        </p:nvSpPr>
        <p:spPr>
          <a:xfrm>
            <a:off x="220838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Discovery</a:t>
            </a:r>
            <a:endParaRPr b="0" i="0" sz="800" u="none" cap="none" strike="noStrike">
              <a:solidFill>
                <a:srgbClr val="000000"/>
              </a:solidFill>
              <a:latin typeface="Roboto"/>
              <a:ea typeface="Roboto"/>
              <a:cs typeface="Roboto"/>
              <a:sym typeface="Roboto"/>
            </a:endParaRPr>
          </a:p>
        </p:txBody>
      </p:sp>
      <p:sp>
        <p:nvSpPr>
          <p:cNvPr id="1171" name="Google Shape;1171;p31">
            <a:hlinkClick action="ppaction://hlinksldjump" r:id="rId26"/>
          </p:cNvPr>
          <p:cNvSpPr txBox="1"/>
          <p:nvPr/>
        </p:nvSpPr>
        <p:spPr>
          <a:xfrm>
            <a:off x="337003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Solar?</a:t>
            </a:r>
            <a:endParaRPr b="0" i="0" sz="800" u="none" cap="none" strike="noStrike">
              <a:solidFill>
                <a:srgbClr val="000000"/>
              </a:solidFill>
              <a:latin typeface="Roboto"/>
              <a:ea typeface="Roboto"/>
              <a:cs typeface="Roboto"/>
              <a:sym typeface="Roboto"/>
            </a:endParaRPr>
          </a:p>
        </p:txBody>
      </p:sp>
      <p:sp>
        <p:nvSpPr>
          <p:cNvPr id="1172" name="Google Shape;1172;p31">
            <a:hlinkClick action="ppaction://hlinksldjump" r:id="rId27"/>
          </p:cNvPr>
          <p:cNvSpPr txBox="1"/>
          <p:nvPr/>
        </p:nvSpPr>
        <p:spPr>
          <a:xfrm>
            <a:off x="4567163" y="492875"/>
            <a:ext cx="770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Us vs Them</a:t>
            </a:r>
            <a:endParaRPr b="0" i="0" sz="800" u="none" cap="none" strike="noStrike">
              <a:solidFill>
                <a:srgbClr val="000000"/>
              </a:solidFill>
              <a:latin typeface="Roboto"/>
              <a:ea typeface="Roboto"/>
              <a:cs typeface="Roboto"/>
              <a:sym typeface="Roboto"/>
            </a:endParaRPr>
          </a:p>
        </p:txBody>
      </p:sp>
      <p:sp>
        <p:nvSpPr>
          <p:cNvPr id="1173" name="Google Shape;1173;p31">
            <a:hlinkClick action="ppaction://hlinksldjump" r:id="rId28"/>
          </p:cNvPr>
          <p:cNvSpPr txBox="1"/>
          <p:nvPr/>
        </p:nvSpPr>
        <p:spPr>
          <a:xfrm>
            <a:off x="5909788" y="492875"/>
            <a:ext cx="490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FAQ</a:t>
            </a:r>
            <a:endParaRPr b="0" i="0" sz="800" u="none" cap="none" strike="noStrike">
              <a:solidFill>
                <a:srgbClr val="000000"/>
              </a:solidFill>
              <a:latin typeface="Roboto"/>
              <a:ea typeface="Roboto"/>
              <a:cs typeface="Roboto"/>
              <a:sym typeface="Roboto"/>
            </a:endParaRPr>
          </a:p>
        </p:txBody>
      </p:sp>
      <p:sp>
        <p:nvSpPr>
          <p:cNvPr id="1174" name="Google Shape;1174;p31">
            <a:hlinkClick action="ppaction://hlinksldjump" r:id="rId29"/>
          </p:cNvPr>
          <p:cNvSpPr txBox="1"/>
          <p:nvPr/>
        </p:nvSpPr>
        <p:spPr>
          <a:xfrm>
            <a:off x="6917463"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Next Steps</a:t>
            </a:r>
            <a:endParaRPr b="0" i="0" sz="800" u="none" cap="none" strike="noStrike">
              <a:solidFill>
                <a:srgbClr val="000000"/>
              </a:solidFill>
              <a:latin typeface="Roboto"/>
              <a:ea typeface="Roboto"/>
              <a:cs typeface="Roboto"/>
              <a:sym typeface="Roboto"/>
            </a:endParaRPr>
          </a:p>
        </p:txBody>
      </p:sp>
      <p:sp>
        <p:nvSpPr>
          <p:cNvPr id="1175" name="Google Shape;1175;p31">
            <a:hlinkClick action="ppaction://hlinksldjump" r:id="rId30"/>
          </p:cNvPr>
          <p:cNvSpPr txBox="1"/>
          <p:nvPr/>
        </p:nvSpPr>
        <p:spPr>
          <a:xfrm>
            <a:off x="8032475" y="492875"/>
            <a:ext cx="835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Your System</a:t>
            </a:r>
            <a:endParaRPr b="0" i="0" sz="800" u="none" cap="none" strike="noStrike">
              <a:solidFill>
                <a:srgbClr val="000000"/>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pic>
        <p:nvPicPr>
          <p:cNvPr id="1180" name="Google Shape;1180;p32"/>
          <p:cNvPicPr preferRelativeResize="0"/>
          <p:nvPr/>
        </p:nvPicPr>
        <p:blipFill rotWithShape="1">
          <a:blip r:embed="rId3">
            <a:alphaModFix/>
          </a:blip>
          <a:srcRect b="0" l="0" r="0" t="0"/>
          <a:stretch/>
        </p:blipFill>
        <p:spPr>
          <a:xfrm>
            <a:off x="249504" y="49450"/>
            <a:ext cx="695125" cy="695125"/>
          </a:xfrm>
          <a:prstGeom prst="rect">
            <a:avLst/>
          </a:prstGeom>
          <a:noFill/>
          <a:ln>
            <a:noFill/>
          </a:ln>
        </p:spPr>
      </p:pic>
      <p:sp>
        <p:nvSpPr>
          <p:cNvPr id="1181" name="Google Shape;1181;p32"/>
          <p:cNvSpPr/>
          <p:nvPr/>
        </p:nvSpPr>
        <p:spPr>
          <a:xfrm>
            <a:off x="1243025" y="192875"/>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32"/>
          <p:cNvSpPr/>
          <p:nvPr/>
        </p:nvSpPr>
        <p:spPr>
          <a:xfrm>
            <a:off x="2324238" y="192875"/>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83" name="Google Shape;1183;p32"/>
          <p:cNvPicPr preferRelativeResize="0"/>
          <p:nvPr/>
        </p:nvPicPr>
        <p:blipFill rotWithShape="1">
          <a:blip r:embed="rId4">
            <a:alphaModFix/>
          </a:blip>
          <a:srcRect b="0" l="0" r="0" t="0"/>
          <a:stretch/>
        </p:blipFill>
        <p:spPr>
          <a:xfrm>
            <a:off x="2360137" y="228775"/>
            <a:ext cx="228200" cy="228200"/>
          </a:xfrm>
          <a:prstGeom prst="rect">
            <a:avLst/>
          </a:prstGeom>
          <a:noFill/>
          <a:ln>
            <a:noFill/>
          </a:ln>
        </p:spPr>
      </p:pic>
      <p:sp>
        <p:nvSpPr>
          <p:cNvPr id="1184" name="Google Shape;1184;p32"/>
          <p:cNvSpPr/>
          <p:nvPr/>
        </p:nvSpPr>
        <p:spPr>
          <a:xfrm>
            <a:off x="356066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85" name="Google Shape;1185;p32"/>
          <p:cNvPicPr preferRelativeResize="0"/>
          <p:nvPr/>
        </p:nvPicPr>
        <p:blipFill rotWithShape="1">
          <a:blip r:embed="rId5">
            <a:alphaModFix/>
          </a:blip>
          <a:srcRect b="0" l="0" r="0" t="0"/>
          <a:stretch/>
        </p:blipFill>
        <p:spPr>
          <a:xfrm>
            <a:off x="3596563" y="243488"/>
            <a:ext cx="228200" cy="198755"/>
          </a:xfrm>
          <a:prstGeom prst="rect">
            <a:avLst/>
          </a:prstGeom>
          <a:noFill/>
          <a:ln>
            <a:noFill/>
          </a:ln>
        </p:spPr>
      </p:pic>
      <p:sp>
        <p:nvSpPr>
          <p:cNvPr id="1186" name="Google Shape;1186;p32"/>
          <p:cNvSpPr/>
          <p:nvPr/>
        </p:nvSpPr>
        <p:spPr>
          <a:xfrm>
            <a:off x="4757788"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32"/>
          <p:cNvSpPr txBox="1"/>
          <p:nvPr/>
        </p:nvSpPr>
        <p:spPr>
          <a:xfrm>
            <a:off x="4757797" y="135125"/>
            <a:ext cx="2283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1188" name="Google Shape;1188;p32"/>
          <p:cNvSpPr/>
          <p:nvPr/>
        </p:nvSpPr>
        <p:spPr>
          <a:xfrm>
            <a:off x="5945013" y="192863"/>
            <a:ext cx="300000" cy="300000"/>
          </a:xfrm>
          <a:prstGeom prst="ellipse">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32"/>
          <p:cNvSpPr txBox="1"/>
          <p:nvPr/>
        </p:nvSpPr>
        <p:spPr>
          <a:xfrm>
            <a:off x="5945022" y="135125"/>
            <a:ext cx="2283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1190" name="Google Shape;1190;p32"/>
          <p:cNvSpPr/>
          <p:nvPr/>
        </p:nvSpPr>
        <p:spPr>
          <a:xfrm>
            <a:off x="711211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91" name="Google Shape;1191;p32"/>
          <p:cNvPicPr preferRelativeResize="0"/>
          <p:nvPr/>
        </p:nvPicPr>
        <p:blipFill rotWithShape="1">
          <a:blip r:embed="rId6">
            <a:alphaModFix/>
          </a:blip>
          <a:srcRect b="0" l="0" r="0" t="0"/>
          <a:stretch/>
        </p:blipFill>
        <p:spPr>
          <a:xfrm>
            <a:off x="7148013" y="239750"/>
            <a:ext cx="228200" cy="206258"/>
          </a:xfrm>
          <a:prstGeom prst="rect">
            <a:avLst/>
          </a:prstGeom>
          <a:noFill/>
          <a:ln>
            <a:noFill/>
          </a:ln>
        </p:spPr>
      </p:pic>
      <p:sp>
        <p:nvSpPr>
          <p:cNvPr id="1192" name="Google Shape;1192;p32"/>
          <p:cNvSpPr/>
          <p:nvPr/>
        </p:nvSpPr>
        <p:spPr>
          <a:xfrm>
            <a:off x="8227125"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93" name="Google Shape;1193;p32"/>
          <p:cNvPicPr preferRelativeResize="0"/>
          <p:nvPr/>
        </p:nvPicPr>
        <p:blipFill rotWithShape="1">
          <a:blip r:embed="rId7">
            <a:alphaModFix/>
          </a:blip>
          <a:srcRect b="0" l="0" r="0" t="0"/>
          <a:stretch/>
        </p:blipFill>
        <p:spPr>
          <a:xfrm>
            <a:off x="8263000" y="234463"/>
            <a:ext cx="228225" cy="216814"/>
          </a:xfrm>
          <a:prstGeom prst="rect">
            <a:avLst/>
          </a:prstGeom>
          <a:noFill/>
          <a:ln>
            <a:noFill/>
          </a:ln>
        </p:spPr>
      </p:pic>
      <p:sp>
        <p:nvSpPr>
          <p:cNvPr id="1194" name="Google Shape;1194;p32"/>
          <p:cNvSpPr/>
          <p:nvPr/>
        </p:nvSpPr>
        <p:spPr>
          <a:xfrm flipH="1" rot="10800000">
            <a:off x="302850" y="790590"/>
            <a:ext cx="8538300" cy="63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1195" name="Google Shape;1195;p32"/>
          <p:cNvPicPr preferRelativeResize="0"/>
          <p:nvPr/>
        </p:nvPicPr>
        <p:blipFill rotWithShape="1">
          <a:blip r:embed="rId8">
            <a:alphaModFix/>
          </a:blip>
          <a:srcRect b="0" l="0" r="0" t="0"/>
          <a:stretch/>
        </p:blipFill>
        <p:spPr>
          <a:xfrm>
            <a:off x="1320297" y="268787"/>
            <a:ext cx="145456" cy="148167"/>
          </a:xfrm>
          <a:prstGeom prst="rect">
            <a:avLst/>
          </a:prstGeom>
          <a:noFill/>
          <a:ln>
            <a:noFill/>
          </a:ln>
        </p:spPr>
      </p:pic>
      <p:sp>
        <p:nvSpPr>
          <p:cNvPr id="1196" name="Google Shape;1196;p32"/>
          <p:cNvSpPr txBox="1"/>
          <p:nvPr>
            <p:ph type="ctrTitle"/>
          </p:nvPr>
        </p:nvSpPr>
        <p:spPr>
          <a:xfrm>
            <a:off x="3724275" y="1831181"/>
            <a:ext cx="5076900" cy="1140282"/>
          </a:xfrm>
          <a:prstGeom prst="rect">
            <a:avLst/>
          </a:prstGeom>
          <a:noFill/>
          <a:ln>
            <a:noFill/>
          </a:ln>
        </p:spPr>
        <p:txBody>
          <a:bodyPr anchorCtr="0" anchor="b" bIns="91425" lIns="91425" spcFirstLastPara="1" rIns="91425" wrap="square" tIns="91425">
            <a:spAutoFit/>
          </a:bodyPr>
          <a:lstStyle/>
          <a:p>
            <a:pPr indent="0" lvl="0" marL="0" rtl="0" algn="l">
              <a:lnSpc>
                <a:spcPct val="115000"/>
              </a:lnSpc>
              <a:spcBef>
                <a:spcPts val="0"/>
              </a:spcBef>
              <a:spcAft>
                <a:spcPts val="0"/>
              </a:spcAft>
              <a:buSzPts val="5200"/>
              <a:buNone/>
            </a:pPr>
            <a:r>
              <a:rPr b="1" lang="en" sz="1800">
                <a:solidFill>
                  <a:srgbClr val="EF8600"/>
                </a:solidFill>
                <a:latin typeface="Roboto"/>
                <a:ea typeface="Roboto"/>
                <a:cs typeface="Roboto"/>
                <a:sym typeface="Roboto"/>
              </a:rPr>
              <a:t>If your system drops below what we say it’s  going to produce, we will write you a check for  the difference, guaranteed for 25 years.</a:t>
            </a:r>
            <a:endParaRPr b="1" sz="1800">
              <a:solidFill>
                <a:srgbClr val="EF8600"/>
              </a:solidFill>
              <a:latin typeface="Roboto"/>
              <a:ea typeface="Roboto"/>
              <a:cs typeface="Roboto"/>
              <a:sym typeface="Roboto"/>
            </a:endParaRPr>
          </a:p>
        </p:txBody>
      </p:sp>
      <p:sp>
        <p:nvSpPr>
          <p:cNvPr id="1197" name="Google Shape;1197;p32">
            <a:hlinkClick action="ppaction://hlinksldjump" r:id="rId9"/>
          </p:cNvPr>
          <p:cNvSpPr/>
          <p:nvPr/>
        </p:nvSpPr>
        <p:spPr>
          <a:xfrm>
            <a:off x="411475" y="3977650"/>
            <a:ext cx="700800" cy="7008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32">
            <a:hlinkClick action="ppaction://hlinksldjump" r:id="rId10"/>
          </p:cNvPr>
          <p:cNvSpPr/>
          <p:nvPr/>
        </p:nvSpPr>
        <p:spPr>
          <a:xfrm>
            <a:off x="2391450" y="3977650"/>
            <a:ext cx="700800" cy="7008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32">
            <a:hlinkClick action="ppaction://hlinksldjump" r:id="rId11"/>
          </p:cNvPr>
          <p:cNvSpPr/>
          <p:nvPr/>
        </p:nvSpPr>
        <p:spPr>
          <a:xfrm>
            <a:off x="4368563" y="3977650"/>
            <a:ext cx="700800" cy="700800"/>
          </a:xfrm>
          <a:prstGeom prst="ellipse">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32">
            <a:hlinkClick action="ppaction://hlinksldjump" r:id="rId12"/>
          </p:cNvPr>
          <p:cNvSpPr/>
          <p:nvPr/>
        </p:nvSpPr>
        <p:spPr>
          <a:xfrm>
            <a:off x="6333838" y="3977650"/>
            <a:ext cx="700800" cy="7008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32">
            <a:hlinkClick action="ppaction://hlinksldjump" r:id="rId13"/>
          </p:cNvPr>
          <p:cNvSpPr/>
          <p:nvPr/>
        </p:nvSpPr>
        <p:spPr>
          <a:xfrm>
            <a:off x="8054900" y="3977650"/>
            <a:ext cx="700800" cy="7008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02" name="Google Shape;1202;p32">
            <a:hlinkClick action="ppaction://hlinksldjump" r:id="rId14"/>
          </p:cNvPr>
          <p:cNvPicPr preferRelativeResize="0"/>
          <p:nvPr/>
        </p:nvPicPr>
        <p:blipFill rotWithShape="1">
          <a:blip r:embed="rId15">
            <a:alphaModFix/>
          </a:blip>
          <a:srcRect b="0" l="0" r="0" t="0"/>
          <a:stretch/>
        </p:blipFill>
        <p:spPr>
          <a:xfrm>
            <a:off x="484825" y="4051000"/>
            <a:ext cx="554100" cy="554100"/>
          </a:xfrm>
          <a:prstGeom prst="rect">
            <a:avLst/>
          </a:prstGeom>
          <a:noFill/>
          <a:ln>
            <a:noFill/>
          </a:ln>
        </p:spPr>
      </p:pic>
      <p:pic>
        <p:nvPicPr>
          <p:cNvPr id="1203" name="Google Shape;1203;p32">
            <a:hlinkClick action="ppaction://hlinksldjump" r:id="rId16"/>
          </p:cNvPr>
          <p:cNvPicPr preferRelativeResize="0"/>
          <p:nvPr/>
        </p:nvPicPr>
        <p:blipFill rotWithShape="1">
          <a:blip r:embed="rId17">
            <a:alphaModFix/>
          </a:blip>
          <a:srcRect b="0" l="0" r="0" t="0"/>
          <a:stretch/>
        </p:blipFill>
        <p:spPr>
          <a:xfrm>
            <a:off x="2496600" y="4082800"/>
            <a:ext cx="490500" cy="490500"/>
          </a:xfrm>
          <a:prstGeom prst="rect">
            <a:avLst/>
          </a:prstGeom>
          <a:noFill/>
          <a:ln>
            <a:noFill/>
          </a:ln>
        </p:spPr>
      </p:pic>
      <p:sp>
        <p:nvSpPr>
          <p:cNvPr id="1204" name="Google Shape;1204;p32">
            <a:hlinkClick action="ppaction://hlinksldjump" r:id="rId18"/>
          </p:cNvPr>
          <p:cNvSpPr txBox="1"/>
          <p:nvPr/>
        </p:nvSpPr>
        <p:spPr>
          <a:xfrm>
            <a:off x="4451663" y="4043350"/>
            <a:ext cx="6108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i="0" lang="en" sz="2500" u="none" cap="none" strike="noStrike">
                <a:solidFill>
                  <a:schemeClr val="lt1"/>
                </a:solidFill>
                <a:latin typeface="Roboto"/>
                <a:ea typeface="Roboto"/>
                <a:cs typeface="Roboto"/>
                <a:sym typeface="Roboto"/>
              </a:rPr>
              <a:t>25</a:t>
            </a:r>
            <a:endParaRPr b="1" i="0" sz="2500" u="none" cap="none" strike="noStrike">
              <a:solidFill>
                <a:schemeClr val="lt1"/>
              </a:solidFill>
              <a:latin typeface="Roboto"/>
              <a:ea typeface="Roboto"/>
              <a:cs typeface="Roboto"/>
              <a:sym typeface="Roboto"/>
            </a:endParaRPr>
          </a:p>
        </p:txBody>
      </p:sp>
      <p:pic>
        <p:nvPicPr>
          <p:cNvPr id="1205" name="Google Shape;1205;p32">
            <a:hlinkClick action="ppaction://hlinksldjump" r:id="rId19"/>
          </p:cNvPr>
          <p:cNvPicPr preferRelativeResize="0"/>
          <p:nvPr/>
        </p:nvPicPr>
        <p:blipFill rotWithShape="1">
          <a:blip r:embed="rId20">
            <a:alphaModFix/>
          </a:blip>
          <a:srcRect b="0" l="0" r="0" t="0"/>
          <a:stretch/>
        </p:blipFill>
        <p:spPr>
          <a:xfrm>
            <a:off x="6452188" y="4099450"/>
            <a:ext cx="457200" cy="457200"/>
          </a:xfrm>
          <a:prstGeom prst="rect">
            <a:avLst/>
          </a:prstGeom>
          <a:noFill/>
          <a:ln>
            <a:noFill/>
          </a:ln>
        </p:spPr>
      </p:pic>
      <p:pic>
        <p:nvPicPr>
          <p:cNvPr id="1206" name="Google Shape;1206;p32">
            <a:hlinkClick action="ppaction://hlinksldjump" r:id="rId21"/>
          </p:cNvPr>
          <p:cNvPicPr preferRelativeResize="0"/>
          <p:nvPr/>
        </p:nvPicPr>
        <p:blipFill rotWithShape="1">
          <a:blip r:embed="rId22">
            <a:alphaModFix/>
          </a:blip>
          <a:srcRect b="0" l="0" r="0" t="0"/>
          <a:stretch/>
        </p:blipFill>
        <p:spPr>
          <a:xfrm>
            <a:off x="8194575" y="4120300"/>
            <a:ext cx="415500" cy="415500"/>
          </a:xfrm>
          <a:prstGeom prst="rect">
            <a:avLst/>
          </a:prstGeom>
          <a:noFill/>
          <a:ln>
            <a:noFill/>
          </a:ln>
        </p:spPr>
      </p:pic>
      <p:sp>
        <p:nvSpPr>
          <p:cNvPr id="1207" name="Google Shape;1207;p32"/>
          <p:cNvSpPr txBox="1"/>
          <p:nvPr/>
        </p:nvSpPr>
        <p:spPr>
          <a:xfrm>
            <a:off x="456475" y="4762500"/>
            <a:ext cx="610800" cy="323100"/>
          </a:xfrm>
          <a:prstGeom prst="rect">
            <a:avLst/>
          </a:prstGeom>
          <a:noFill/>
          <a:ln>
            <a:noFill/>
          </a:ln>
        </p:spPr>
        <p:txBody>
          <a:bodyPr anchorCtr="0" anchor="t" bIns="91425" lIns="91425" spcFirstLastPara="1" rIns="91425" wrap="square" tIns="91425">
            <a:spAutoFit/>
          </a:bodyPr>
          <a:lstStyle/>
          <a:p>
            <a:pPr indent="0" lvl="0" marL="50800" marR="12700" rtl="0" algn="l">
              <a:lnSpc>
                <a:spcPct val="172727"/>
              </a:lnSpc>
              <a:spcBef>
                <a:spcPts val="1700"/>
              </a:spcBef>
              <a:spcAft>
                <a:spcPts val="0"/>
              </a:spcAft>
              <a:buClr>
                <a:srgbClr val="000000"/>
              </a:buClr>
              <a:buSzPts val="900"/>
              <a:buFont typeface="Arial"/>
              <a:buNone/>
            </a:pPr>
            <a:r>
              <a:rPr b="1" i="0" lang="en" sz="900" u="none" cap="none" strike="noStrike">
                <a:solidFill>
                  <a:srgbClr val="111111"/>
                </a:solidFill>
                <a:latin typeface="Roboto"/>
                <a:ea typeface="Roboto"/>
                <a:cs typeface="Roboto"/>
                <a:sym typeface="Roboto"/>
              </a:rPr>
              <a:t>COST</a:t>
            </a:r>
            <a:endParaRPr b="0" i="0" sz="900" u="none" cap="none" strike="noStrike">
              <a:solidFill>
                <a:srgbClr val="000000"/>
              </a:solidFill>
              <a:latin typeface="Roboto"/>
              <a:ea typeface="Roboto"/>
              <a:cs typeface="Roboto"/>
              <a:sym typeface="Roboto"/>
            </a:endParaRPr>
          </a:p>
        </p:txBody>
      </p:sp>
      <p:sp>
        <p:nvSpPr>
          <p:cNvPr id="1208" name="Google Shape;1208;p32"/>
          <p:cNvSpPr txBox="1"/>
          <p:nvPr/>
        </p:nvSpPr>
        <p:spPr>
          <a:xfrm>
            <a:off x="2212200" y="4762500"/>
            <a:ext cx="1059300" cy="323100"/>
          </a:xfrm>
          <a:prstGeom prst="rect">
            <a:avLst/>
          </a:prstGeom>
          <a:noFill/>
          <a:ln>
            <a:noFill/>
          </a:ln>
        </p:spPr>
        <p:txBody>
          <a:bodyPr anchorCtr="0" anchor="t" bIns="91425" lIns="91425" spcFirstLastPara="1" rIns="91425" wrap="square" tIns="91425">
            <a:spAutoFit/>
          </a:bodyPr>
          <a:lstStyle/>
          <a:p>
            <a:pPr indent="0" lvl="0" marL="50800" marR="12700" rtl="0" algn="ctr">
              <a:lnSpc>
                <a:spcPct val="172727"/>
              </a:lnSpc>
              <a:spcBef>
                <a:spcPts val="1700"/>
              </a:spcBef>
              <a:spcAft>
                <a:spcPts val="0"/>
              </a:spcAft>
              <a:buClr>
                <a:srgbClr val="000000"/>
              </a:buClr>
              <a:buSzPts val="900"/>
              <a:buFont typeface="Arial"/>
              <a:buNone/>
            </a:pPr>
            <a:r>
              <a:rPr b="1" i="0" lang="en" sz="900" u="none" cap="none" strike="noStrike">
                <a:solidFill>
                  <a:srgbClr val="111111"/>
                </a:solidFill>
                <a:latin typeface="Roboto"/>
                <a:ea typeface="Roboto"/>
                <a:cs typeface="Roboto"/>
                <a:sym typeface="Roboto"/>
              </a:rPr>
              <a:t>MAINTENANCE</a:t>
            </a:r>
            <a:endParaRPr b="1" i="0" sz="900" u="none" cap="none" strike="noStrike">
              <a:solidFill>
                <a:srgbClr val="111111"/>
              </a:solidFill>
              <a:latin typeface="Roboto"/>
              <a:ea typeface="Roboto"/>
              <a:cs typeface="Roboto"/>
              <a:sym typeface="Roboto"/>
            </a:endParaRPr>
          </a:p>
        </p:txBody>
      </p:sp>
      <p:sp>
        <p:nvSpPr>
          <p:cNvPr id="1209" name="Google Shape;1209;p32"/>
          <p:cNvSpPr txBox="1"/>
          <p:nvPr/>
        </p:nvSpPr>
        <p:spPr>
          <a:xfrm>
            <a:off x="4189325" y="4762500"/>
            <a:ext cx="1059300" cy="323100"/>
          </a:xfrm>
          <a:prstGeom prst="rect">
            <a:avLst/>
          </a:prstGeom>
          <a:noFill/>
          <a:ln>
            <a:noFill/>
          </a:ln>
        </p:spPr>
        <p:txBody>
          <a:bodyPr anchorCtr="0" anchor="t" bIns="91425" lIns="91425" spcFirstLastPara="1" rIns="91425" wrap="square" tIns="91425">
            <a:spAutoFit/>
          </a:bodyPr>
          <a:lstStyle/>
          <a:p>
            <a:pPr indent="0" lvl="0" marL="50800" marR="12700" rtl="0" algn="ctr">
              <a:lnSpc>
                <a:spcPct val="172727"/>
              </a:lnSpc>
              <a:spcBef>
                <a:spcPts val="1700"/>
              </a:spcBef>
              <a:spcAft>
                <a:spcPts val="0"/>
              </a:spcAft>
              <a:buClr>
                <a:srgbClr val="000000"/>
              </a:buClr>
              <a:buSzPts val="900"/>
              <a:buFont typeface="Arial"/>
              <a:buNone/>
            </a:pPr>
            <a:r>
              <a:rPr b="1" i="0" lang="en" sz="900" u="none" cap="none" strike="noStrike">
                <a:solidFill>
                  <a:srgbClr val="111111"/>
                </a:solidFill>
                <a:latin typeface="Roboto"/>
                <a:ea typeface="Roboto"/>
                <a:cs typeface="Roboto"/>
                <a:sym typeface="Roboto"/>
              </a:rPr>
              <a:t>GUARANTEE</a:t>
            </a:r>
            <a:endParaRPr b="1" i="0" sz="900" u="none" cap="none" strike="noStrike">
              <a:solidFill>
                <a:srgbClr val="111111"/>
              </a:solidFill>
              <a:latin typeface="Roboto"/>
              <a:ea typeface="Roboto"/>
              <a:cs typeface="Roboto"/>
              <a:sym typeface="Roboto"/>
            </a:endParaRPr>
          </a:p>
        </p:txBody>
      </p:sp>
      <p:sp>
        <p:nvSpPr>
          <p:cNvPr id="1210" name="Google Shape;1210;p32"/>
          <p:cNvSpPr txBox="1"/>
          <p:nvPr/>
        </p:nvSpPr>
        <p:spPr>
          <a:xfrm>
            <a:off x="6166450" y="4762500"/>
            <a:ext cx="1059300" cy="323100"/>
          </a:xfrm>
          <a:prstGeom prst="rect">
            <a:avLst/>
          </a:prstGeom>
          <a:noFill/>
          <a:ln>
            <a:noFill/>
          </a:ln>
        </p:spPr>
        <p:txBody>
          <a:bodyPr anchorCtr="0" anchor="t" bIns="91425" lIns="91425" spcFirstLastPara="1" rIns="91425" wrap="square" tIns="91425">
            <a:spAutoFit/>
          </a:bodyPr>
          <a:lstStyle/>
          <a:p>
            <a:pPr indent="0" lvl="0" marL="50800" marR="12700" rtl="0" algn="ctr">
              <a:lnSpc>
                <a:spcPct val="172727"/>
              </a:lnSpc>
              <a:spcBef>
                <a:spcPts val="1700"/>
              </a:spcBef>
              <a:spcAft>
                <a:spcPts val="0"/>
              </a:spcAft>
              <a:buClr>
                <a:srgbClr val="000000"/>
              </a:buClr>
              <a:buSzPts val="900"/>
              <a:buFont typeface="Arial"/>
              <a:buNone/>
            </a:pPr>
            <a:r>
              <a:rPr b="1" i="0" lang="en" sz="900" u="none" cap="none" strike="noStrike">
                <a:solidFill>
                  <a:srgbClr val="111111"/>
                </a:solidFill>
                <a:latin typeface="Roboto"/>
                <a:ea typeface="Roboto"/>
                <a:cs typeface="Roboto"/>
                <a:sym typeface="Roboto"/>
              </a:rPr>
              <a:t>MOVING</a:t>
            </a:r>
            <a:endParaRPr b="1" i="0" sz="900" u="none" cap="none" strike="noStrike">
              <a:solidFill>
                <a:srgbClr val="111111"/>
              </a:solidFill>
              <a:latin typeface="Roboto"/>
              <a:ea typeface="Roboto"/>
              <a:cs typeface="Roboto"/>
              <a:sym typeface="Roboto"/>
            </a:endParaRPr>
          </a:p>
        </p:txBody>
      </p:sp>
      <p:sp>
        <p:nvSpPr>
          <p:cNvPr id="1211" name="Google Shape;1211;p32"/>
          <p:cNvSpPr txBox="1"/>
          <p:nvPr/>
        </p:nvSpPr>
        <p:spPr>
          <a:xfrm>
            <a:off x="7872675" y="4762500"/>
            <a:ext cx="1059300" cy="323100"/>
          </a:xfrm>
          <a:prstGeom prst="rect">
            <a:avLst/>
          </a:prstGeom>
          <a:noFill/>
          <a:ln>
            <a:noFill/>
          </a:ln>
        </p:spPr>
        <p:txBody>
          <a:bodyPr anchorCtr="0" anchor="t" bIns="91425" lIns="91425" spcFirstLastPara="1" rIns="91425" wrap="square" tIns="91425">
            <a:spAutoFit/>
          </a:bodyPr>
          <a:lstStyle/>
          <a:p>
            <a:pPr indent="0" lvl="0" marL="50800" marR="12700" rtl="0" algn="ctr">
              <a:lnSpc>
                <a:spcPct val="172727"/>
              </a:lnSpc>
              <a:spcBef>
                <a:spcPts val="1700"/>
              </a:spcBef>
              <a:spcAft>
                <a:spcPts val="0"/>
              </a:spcAft>
              <a:buClr>
                <a:srgbClr val="000000"/>
              </a:buClr>
              <a:buSzPts val="900"/>
              <a:buFont typeface="Arial"/>
              <a:buNone/>
            </a:pPr>
            <a:r>
              <a:rPr b="1" i="0" lang="en" sz="900" u="none" cap="none" strike="noStrike">
                <a:solidFill>
                  <a:srgbClr val="111111"/>
                </a:solidFill>
                <a:latin typeface="Roboto"/>
                <a:ea typeface="Roboto"/>
                <a:cs typeface="Roboto"/>
                <a:sym typeface="Roboto"/>
              </a:rPr>
              <a:t>N.E.M</a:t>
            </a:r>
            <a:endParaRPr b="1" i="0" sz="900" u="none" cap="none" strike="noStrike">
              <a:solidFill>
                <a:srgbClr val="111111"/>
              </a:solidFill>
              <a:latin typeface="Roboto"/>
              <a:ea typeface="Roboto"/>
              <a:cs typeface="Roboto"/>
              <a:sym typeface="Roboto"/>
            </a:endParaRPr>
          </a:p>
        </p:txBody>
      </p:sp>
      <p:pic>
        <p:nvPicPr>
          <p:cNvPr id="1212" name="Google Shape;1212;p32"/>
          <p:cNvPicPr preferRelativeResize="0"/>
          <p:nvPr/>
        </p:nvPicPr>
        <p:blipFill rotWithShape="1">
          <a:blip r:embed="rId23">
            <a:alphaModFix/>
          </a:blip>
          <a:srcRect b="0" l="0" r="0" t="0"/>
          <a:stretch/>
        </p:blipFill>
        <p:spPr>
          <a:xfrm>
            <a:off x="302849" y="945225"/>
            <a:ext cx="2894009" cy="2715363"/>
          </a:xfrm>
          <a:prstGeom prst="rect">
            <a:avLst/>
          </a:prstGeom>
          <a:noFill/>
          <a:ln>
            <a:noFill/>
          </a:ln>
        </p:spPr>
      </p:pic>
      <p:sp>
        <p:nvSpPr>
          <p:cNvPr id="1213" name="Google Shape;1213;p32">
            <a:hlinkClick action="ppaction://hlinksldjump" r:id="rId24"/>
          </p:cNvPr>
          <p:cNvSpPr txBox="1"/>
          <p:nvPr/>
        </p:nvSpPr>
        <p:spPr>
          <a:xfrm>
            <a:off x="1087625" y="492875"/>
            <a:ext cx="61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Us?</a:t>
            </a:r>
            <a:endParaRPr b="0" i="0" sz="800" u="none" cap="none" strike="noStrike">
              <a:solidFill>
                <a:srgbClr val="000000"/>
              </a:solidFill>
              <a:latin typeface="Roboto"/>
              <a:ea typeface="Roboto"/>
              <a:cs typeface="Roboto"/>
              <a:sym typeface="Roboto"/>
            </a:endParaRPr>
          </a:p>
        </p:txBody>
      </p:sp>
      <p:sp>
        <p:nvSpPr>
          <p:cNvPr id="1214" name="Google Shape;1214;p32">
            <a:hlinkClick action="ppaction://hlinksldjump" r:id="rId25"/>
          </p:cNvPr>
          <p:cNvSpPr txBox="1"/>
          <p:nvPr/>
        </p:nvSpPr>
        <p:spPr>
          <a:xfrm>
            <a:off x="220838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Discovery</a:t>
            </a:r>
            <a:endParaRPr b="0" i="0" sz="800" u="none" cap="none" strike="noStrike">
              <a:solidFill>
                <a:srgbClr val="000000"/>
              </a:solidFill>
              <a:latin typeface="Roboto"/>
              <a:ea typeface="Roboto"/>
              <a:cs typeface="Roboto"/>
              <a:sym typeface="Roboto"/>
            </a:endParaRPr>
          </a:p>
        </p:txBody>
      </p:sp>
      <p:sp>
        <p:nvSpPr>
          <p:cNvPr id="1215" name="Google Shape;1215;p32">
            <a:hlinkClick action="ppaction://hlinksldjump" r:id="rId26"/>
          </p:cNvPr>
          <p:cNvSpPr txBox="1"/>
          <p:nvPr/>
        </p:nvSpPr>
        <p:spPr>
          <a:xfrm>
            <a:off x="337003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Solar?</a:t>
            </a:r>
            <a:endParaRPr b="0" i="0" sz="800" u="none" cap="none" strike="noStrike">
              <a:solidFill>
                <a:srgbClr val="000000"/>
              </a:solidFill>
              <a:latin typeface="Roboto"/>
              <a:ea typeface="Roboto"/>
              <a:cs typeface="Roboto"/>
              <a:sym typeface="Roboto"/>
            </a:endParaRPr>
          </a:p>
        </p:txBody>
      </p:sp>
      <p:sp>
        <p:nvSpPr>
          <p:cNvPr id="1216" name="Google Shape;1216;p32">
            <a:hlinkClick action="ppaction://hlinksldjump" r:id="rId27"/>
          </p:cNvPr>
          <p:cNvSpPr txBox="1"/>
          <p:nvPr/>
        </p:nvSpPr>
        <p:spPr>
          <a:xfrm>
            <a:off x="4567163" y="492875"/>
            <a:ext cx="770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Us vs Them</a:t>
            </a:r>
            <a:endParaRPr b="0" i="0" sz="800" u="none" cap="none" strike="noStrike">
              <a:solidFill>
                <a:srgbClr val="000000"/>
              </a:solidFill>
              <a:latin typeface="Roboto"/>
              <a:ea typeface="Roboto"/>
              <a:cs typeface="Roboto"/>
              <a:sym typeface="Roboto"/>
            </a:endParaRPr>
          </a:p>
        </p:txBody>
      </p:sp>
      <p:sp>
        <p:nvSpPr>
          <p:cNvPr id="1217" name="Google Shape;1217;p32">
            <a:hlinkClick action="ppaction://hlinksldjump" r:id="rId28"/>
          </p:cNvPr>
          <p:cNvSpPr txBox="1"/>
          <p:nvPr/>
        </p:nvSpPr>
        <p:spPr>
          <a:xfrm>
            <a:off x="5909788" y="492875"/>
            <a:ext cx="490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FAQ</a:t>
            </a:r>
            <a:endParaRPr b="0" i="0" sz="800" u="none" cap="none" strike="noStrike">
              <a:solidFill>
                <a:srgbClr val="000000"/>
              </a:solidFill>
              <a:latin typeface="Roboto"/>
              <a:ea typeface="Roboto"/>
              <a:cs typeface="Roboto"/>
              <a:sym typeface="Roboto"/>
            </a:endParaRPr>
          </a:p>
        </p:txBody>
      </p:sp>
      <p:sp>
        <p:nvSpPr>
          <p:cNvPr id="1218" name="Google Shape;1218;p32">
            <a:hlinkClick action="ppaction://hlinksldjump" r:id="rId29"/>
          </p:cNvPr>
          <p:cNvSpPr txBox="1"/>
          <p:nvPr/>
        </p:nvSpPr>
        <p:spPr>
          <a:xfrm>
            <a:off x="6917463"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Next Steps</a:t>
            </a:r>
            <a:endParaRPr b="0" i="0" sz="800" u="none" cap="none" strike="noStrike">
              <a:solidFill>
                <a:srgbClr val="000000"/>
              </a:solidFill>
              <a:latin typeface="Roboto"/>
              <a:ea typeface="Roboto"/>
              <a:cs typeface="Roboto"/>
              <a:sym typeface="Roboto"/>
            </a:endParaRPr>
          </a:p>
        </p:txBody>
      </p:sp>
      <p:sp>
        <p:nvSpPr>
          <p:cNvPr id="1219" name="Google Shape;1219;p32">
            <a:hlinkClick action="ppaction://hlinksldjump" r:id="rId30"/>
          </p:cNvPr>
          <p:cNvSpPr txBox="1"/>
          <p:nvPr/>
        </p:nvSpPr>
        <p:spPr>
          <a:xfrm>
            <a:off x="8032475" y="492875"/>
            <a:ext cx="835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Your System</a:t>
            </a:r>
            <a:endParaRPr b="0" i="0" sz="800" u="none" cap="none" strike="noStrike">
              <a:solidFill>
                <a:srgbClr val="000000"/>
              </a:solidFill>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pic>
        <p:nvPicPr>
          <p:cNvPr id="1224" name="Google Shape;1224;p33"/>
          <p:cNvPicPr preferRelativeResize="0"/>
          <p:nvPr/>
        </p:nvPicPr>
        <p:blipFill rotWithShape="1">
          <a:blip r:embed="rId3">
            <a:alphaModFix/>
          </a:blip>
          <a:srcRect b="0" l="0" r="0" t="0"/>
          <a:stretch/>
        </p:blipFill>
        <p:spPr>
          <a:xfrm>
            <a:off x="249504" y="49450"/>
            <a:ext cx="695125" cy="695125"/>
          </a:xfrm>
          <a:prstGeom prst="rect">
            <a:avLst/>
          </a:prstGeom>
          <a:noFill/>
          <a:ln>
            <a:noFill/>
          </a:ln>
        </p:spPr>
      </p:pic>
      <p:sp>
        <p:nvSpPr>
          <p:cNvPr id="1225" name="Google Shape;1225;p33"/>
          <p:cNvSpPr/>
          <p:nvPr/>
        </p:nvSpPr>
        <p:spPr>
          <a:xfrm>
            <a:off x="1243025" y="192875"/>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33"/>
          <p:cNvSpPr/>
          <p:nvPr/>
        </p:nvSpPr>
        <p:spPr>
          <a:xfrm>
            <a:off x="2324238" y="192875"/>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27" name="Google Shape;1227;p33"/>
          <p:cNvPicPr preferRelativeResize="0"/>
          <p:nvPr/>
        </p:nvPicPr>
        <p:blipFill rotWithShape="1">
          <a:blip r:embed="rId4">
            <a:alphaModFix/>
          </a:blip>
          <a:srcRect b="0" l="0" r="0" t="0"/>
          <a:stretch/>
        </p:blipFill>
        <p:spPr>
          <a:xfrm>
            <a:off x="2360137" y="228775"/>
            <a:ext cx="228200" cy="228200"/>
          </a:xfrm>
          <a:prstGeom prst="rect">
            <a:avLst/>
          </a:prstGeom>
          <a:noFill/>
          <a:ln>
            <a:noFill/>
          </a:ln>
        </p:spPr>
      </p:pic>
      <p:sp>
        <p:nvSpPr>
          <p:cNvPr id="1228" name="Google Shape;1228;p33"/>
          <p:cNvSpPr/>
          <p:nvPr/>
        </p:nvSpPr>
        <p:spPr>
          <a:xfrm>
            <a:off x="356066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29" name="Google Shape;1229;p33"/>
          <p:cNvPicPr preferRelativeResize="0"/>
          <p:nvPr/>
        </p:nvPicPr>
        <p:blipFill rotWithShape="1">
          <a:blip r:embed="rId5">
            <a:alphaModFix/>
          </a:blip>
          <a:srcRect b="0" l="0" r="0" t="0"/>
          <a:stretch/>
        </p:blipFill>
        <p:spPr>
          <a:xfrm>
            <a:off x="3596563" y="243488"/>
            <a:ext cx="228200" cy="198755"/>
          </a:xfrm>
          <a:prstGeom prst="rect">
            <a:avLst/>
          </a:prstGeom>
          <a:noFill/>
          <a:ln>
            <a:noFill/>
          </a:ln>
        </p:spPr>
      </p:pic>
      <p:sp>
        <p:nvSpPr>
          <p:cNvPr id="1230" name="Google Shape;1230;p33"/>
          <p:cNvSpPr/>
          <p:nvPr/>
        </p:nvSpPr>
        <p:spPr>
          <a:xfrm>
            <a:off x="4757788"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33"/>
          <p:cNvSpPr txBox="1"/>
          <p:nvPr/>
        </p:nvSpPr>
        <p:spPr>
          <a:xfrm>
            <a:off x="4757797" y="135125"/>
            <a:ext cx="2283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1232" name="Google Shape;1232;p33"/>
          <p:cNvSpPr/>
          <p:nvPr/>
        </p:nvSpPr>
        <p:spPr>
          <a:xfrm>
            <a:off x="5945013" y="192863"/>
            <a:ext cx="300000" cy="300000"/>
          </a:xfrm>
          <a:prstGeom prst="ellipse">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33"/>
          <p:cNvSpPr txBox="1"/>
          <p:nvPr/>
        </p:nvSpPr>
        <p:spPr>
          <a:xfrm>
            <a:off x="5945022" y="135125"/>
            <a:ext cx="2283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1234" name="Google Shape;1234;p33"/>
          <p:cNvSpPr/>
          <p:nvPr/>
        </p:nvSpPr>
        <p:spPr>
          <a:xfrm>
            <a:off x="711211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35" name="Google Shape;1235;p33"/>
          <p:cNvPicPr preferRelativeResize="0"/>
          <p:nvPr/>
        </p:nvPicPr>
        <p:blipFill rotWithShape="1">
          <a:blip r:embed="rId6">
            <a:alphaModFix/>
          </a:blip>
          <a:srcRect b="0" l="0" r="0" t="0"/>
          <a:stretch/>
        </p:blipFill>
        <p:spPr>
          <a:xfrm>
            <a:off x="7148013" y="239750"/>
            <a:ext cx="228200" cy="206258"/>
          </a:xfrm>
          <a:prstGeom prst="rect">
            <a:avLst/>
          </a:prstGeom>
          <a:noFill/>
          <a:ln>
            <a:noFill/>
          </a:ln>
        </p:spPr>
      </p:pic>
      <p:sp>
        <p:nvSpPr>
          <p:cNvPr id="1236" name="Google Shape;1236;p33"/>
          <p:cNvSpPr/>
          <p:nvPr/>
        </p:nvSpPr>
        <p:spPr>
          <a:xfrm>
            <a:off x="8227125"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37" name="Google Shape;1237;p33"/>
          <p:cNvPicPr preferRelativeResize="0"/>
          <p:nvPr/>
        </p:nvPicPr>
        <p:blipFill rotWithShape="1">
          <a:blip r:embed="rId7">
            <a:alphaModFix/>
          </a:blip>
          <a:srcRect b="0" l="0" r="0" t="0"/>
          <a:stretch/>
        </p:blipFill>
        <p:spPr>
          <a:xfrm>
            <a:off x="8263000" y="234463"/>
            <a:ext cx="228225" cy="216814"/>
          </a:xfrm>
          <a:prstGeom prst="rect">
            <a:avLst/>
          </a:prstGeom>
          <a:noFill/>
          <a:ln>
            <a:noFill/>
          </a:ln>
        </p:spPr>
      </p:pic>
      <p:sp>
        <p:nvSpPr>
          <p:cNvPr id="1238" name="Google Shape;1238;p33"/>
          <p:cNvSpPr/>
          <p:nvPr/>
        </p:nvSpPr>
        <p:spPr>
          <a:xfrm flipH="1" rot="10800000">
            <a:off x="302850" y="790590"/>
            <a:ext cx="8538300" cy="63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1239" name="Google Shape;1239;p33"/>
          <p:cNvPicPr preferRelativeResize="0"/>
          <p:nvPr/>
        </p:nvPicPr>
        <p:blipFill rotWithShape="1">
          <a:blip r:embed="rId8">
            <a:alphaModFix/>
          </a:blip>
          <a:srcRect b="0" l="0" r="0" t="0"/>
          <a:stretch/>
        </p:blipFill>
        <p:spPr>
          <a:xfrm>
            <a:off x="1320297" y="268787"/>
            <a:ext cx="145456" cy="148167"/>
          </a:xfrm>
          <a:prstGeom prst="rect">
            <a:avLst/>
          </a:prstGeom>
          <a:noFill/>
          <a:ln>
            <a:noFill/>
          </a:ln>
        </p:spPr>
      </p:pic>
      <p:sp>
        <p:nvSpPr>
          <p:cNvPr id="1240" name="Google Shape;1240;p33"/>
          <p:cNvSpPr txBox="1"/>
          <p:nvPr>
            <p:ph type="ctrTitle"/>
          </p:nvPr>
        </p:nvSpPr>
        <p:spPr>
          <a:xfrm>
            <a:off x="302850" y="823900"/>
            <a:ext cx="4002300" cy="554100"/>
          </a:xfrm>
          <a:prstGeom prst="rect">
            <a:avLst/>
          </a:prstGeom>
          <a:noFill/>
          <a:ln>
            <a:noFill/>
          </a:ln>
        </p:spPr>
        <p:txBody>
          <a:bodyPr anchorCtr="0" anchor="b" bIns="91425" lIns="91425" spcFirstLastPara="1" rIns="91425" wrap="square" tIns="91425">
            <a:spAutoFit/>
          </a:bodyPr>
          <a:lstStyle/>
          <a:p>
            <a:pPr indent="0" lvl="0" marL="0" rtl="0" algn="l">
              <a:lnSpc>
                <a:spcPct val="115000"/>
              </a:lnSpc>
              <a:spcBef>
                <a:spcPts val="0"/>
              </a:spcBef>
              <a:spcAft>
                <a:spcPts val="0"/>
              </a:spcAft>
              <a:buSzPts val="5200"/>
              <a:buNone/>
            </a:pPr>
            <a:r>
              <a:rPr b="1" lang="en" sz="2400">
                <a:latin typeface="Roboto"/>
                <a:ea typeface="Roboto"/>
                <a:cs typeface="Roboto"/>
                <a:sym typeface="Roboto"/>
              </a:rPr>
              <a:t>What Happens If I Move?</a:t>
            </a:r>
            <a:endParaRPr b="1" sz="2400">
              <a:latin typeface="Roboto"/>
              <a:ea typeface="Roboto"/>
              <a:cs typeface="Roboto"/>
              <a:sym typeface="Roboto"/>
            </a:endParaRPr>
          </a:p>
        </p:txBody>
      </p:sp>
      <p:sp>
        <p:nvSpPr>
          <p:cNvPr id="1241" name="Google Shape;1241;p33">
            <a:hlinkClick action="ppaction://hlinksldjump" r:id="rId9"/>
          </p:cNvPr>
          <p:cNvSpPr/>
          <p:nvPr/>
        </p:nvSpPr>
        <p:spPr>
          <a:xfrm>
            <a:off x="414325" y="3977650"/>
            <a:ext cx="700800" cy="7008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33">
            <a:hlinkClick action="ppaction://hlinksldjump" r:id="rId10"/>
          </p:cNvPr>
          <p:cNvSpPr/>
          <p:nvPr/>
        </p:nvSpPr>
        <p:spPr>
          <a:xfrm>
            <a:off x="2391450" y="3977650"/>
            <a:ext cx="700800" cy="7008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33">
            <a:hlinkClick action="ppaction://hlinksldjump" r:id="rId11"/>
          </p:cNvPr>
          <p:cNvSpPr/>
          <p:nvPr/>
        </p:nvSpPr>
        <p:spPr>
          <a:xfrm>
            <a:off x="4368563" y="3977650"/>
            <a:ext cx="700800" cy="7008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33">
            <a:hlinkClick action="ppaction://hlinksldjump" r:id="rId12"/>
          </p:cNvPr>
          <p:cNvSpPr/>
          <p:nvPr/>
        </p:nvSpPr>
        <p:spPr>
          <a:xfrm>
            <a:off x="6333838" y="3977650"/>
            <a:ext cx="700800" cy="700800"/>
          </a:xfrm>
          <a:prstGeom prst="ellipse">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33">
            <a:hlinkClick action="ppaction://hlinksldjump" r:id="rId13"/>
          </p:cNvPr>
          <p:cNvSpPr/>
          <p:nvPr/>
        </p:nvSpPr>
        <p:spPr>
          <a:xfrm>
            <a:off x="8054900" y="3977650"/>
            <a:ext cx="700800" cy="7008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46" name="Google Shape;1246;p33">
            <a:hlinkClick action="ppaction://hlinksldjump" r:id="rId14"/>
          </p:cNvPr>
          <p:cNvPicPr preferRelativeResize="0"/>
          <p:nvPr/>
        </p:nvPicPr>
        <p:blipFill rotWithShape="1">
          <a:blip r:embed="rId15">
            <a:alphaModFix/>
          </a:blip>
          <a:srcRect b="0" l="0" r="0" t="0"/>
          <a:stretch/>
        </p:blipFill>
        <p:spPr>
          <a:xfrm>
            <a:off x="484825" y="4051000"/>
            <a:ext cx="554100" cy="554100"/>
          </a:xfrm>
          <a:prstGeom prst="rect">
            <a:avLst/>
          </a:prstGeom>
          <a:noFill/>
          <a:ln>
            <a:noFill/>
          </a:ln>
        </p:spPr>
      </p:pic>
      <p:pic>
        <p:nvPicPr>
          <p:cNvPr id="1247" name="Google Shape;1247;p33">
            <a:hlinkClick action="ppaction://hlinksldjump" r:id="rId16"/>
          </p:cNvPr>
          <p:cNvPicPr preferRelativeResize="0"/>
          <p:nvPr/>
        </p:nvPicPr>
        <p:blipFill rotWithShape="1">
          <a:blip r:embed="rId17">
            <a:alphaModFix/>
          </a:blip>
          <a:srcRect b="0" l="0" r="0" t="0"/>
          <a:stretch/>
        </p:blipFill>
        <p:spPr>
          <a:xfrm>
            <a:off x="2496600" y="4082800"/>
            <a:ext cx="490500" cy="490500"/>
          </a:xfrm>
          <a:prstGeom prst="rect">
            <a:avLst/>
          </a:prstGeom>
          <a:noFill/>
          <a:ln>
            <a:noFill/>
          </a:ln>
        </p:spPr>
      </p:pic>
      <p:sp>
        <p:nvSpPr>
          <p:cNvPr id="1248" name="Google Shape;1248;p33">
            <a:hlinkClick action="ppaction://hlinksldjump" r:id="rId18"/>
          </p:cNvPr>
          <p:cNvSpPr txBox="1"/>
          <p:nvPr/>
        </p:nvSpPr>
        <p:spPr>
          <a:xfrm>
            <a:off x="4451663" y="4043350"/>
            <a:ext cx="6108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i="0" lang="en" sz="2500" u="none" cap="none" strike="noStrike">
                <a:solidFill>
                  <a:schemeClr val="lt1"/>
                </a:solidFill>
                <a:latin typeface="Roboto"/>
                <a:ea typeface="Roboto"/>
                <a:cs typeface="Roboto"/>
                <a:sym typeface="Roboto"/>
              </a:rPr>
              <a:t>25</a:t>
            </a:r>
            <a:endParaRPr b="1" i="0" sz="2500" u="none" cap="none" strike="noStrike">
              <a:solidFill>
                <a:schemeClr val="lt1"/>
              </a:solidFill>
              <a:latin typeface="Roboto"/>
              <a:ea typeface="Roboto"/>
              <a:cs typeface="Roboto"/>
              <a:sym typeface="Roboto"/>
            </a:endParaRPr>
          </a:p>
        </p:txBody>
      </p:sp>
      <p:pic>
        <p:nvPicPr>
          <p:cNvPr id="1249" name="Google Shape;1249;p33">
            <a:hlinkClick action="ppaction://hlinksldjump" r:id="rId19"/>
          </p:cNvPr>
          <p:cNvPicPr preferRelativeResize="0"/>
          <p:nvPr/>
        </p:nvPicPr>
        <p:blipFill rotWithShape="1">
          <a:blip r:embed="rId20">
            <a:alphaModFix/>
          </a:blip>
          <a:srcRect b="0" l="0" r="0" t="0"/>
          <a:stretch/>
        </p:blipFill>
        <p:spPr>
          <a:xfrm>
            <a:off x="6452188" y="4099450"/>
            <a:ext cx="457200" cy="457200"/>
          </a:xfrm>
          <a:prstGeom prst="rect">
            <a:avLst/>
          </a:prstGeom>
          <a:noFill/>
          <a:ln>
            <a:noFill/>
          </a:ln>
        </p:spPr>
      </p:pic>
      <p:pic>
        <p:nvPicPr>
          <p:cNvPr id="1250" name="Google Shape;1250;p33">
            <a:hlinkClick action="ppaction://hlinksldjump" r:id="rId21"/>
          </p:cNvPr>
          <p:cNvPicPr preferRelativeResize="0"/>
          <p:nvPr/>
        </p:nvPicPr>
        <p:blipFill rotWithShape="1">
          <a:blip r:embed="rId22">
            <a:alphaModFix/>
          </a:blip>
          <a:srcRect b="0" l="0" r="0" t="0"/>
          <a:stretch/>
        </p:blipFill>
        <p:spPr>
          <a:xfrm>
            <a:off x="8194575" y="4120300"/>
            <a:ext cx="415500" cy="415500"/>
          </a:xfrm>
          <a:prstGeom prst="rect">
            <a:avLst/>
          </a:prstGeom>
          <a:noFill/>
          <a:ln>
            <a:noFill/>
          </a:ln>
        </p:spPr>
      </p:pic>
      <p:sp>
        <p:nvSpPr>
          <p:cNvPr id="1251" name="Google Shape;1251;p33"/>
          <p:cNvSpPr txBox="1"/>
          <p:nvPr/>
        </p:nvSpPr>
        <p:spPr>
          <a:xfrm>
            <a:off x="456475" y="4762500"/>
            <a:ext cx="610800" cy="323100"/>
          </a:xfrm>
          <a:prstGeom prst="rect">
            <a:avLst/>
          </a:prstGeom>
          <a:noFill/>
          <a:ln>
            <a:noFill/>
          </a:ln>
        </p:spPr>
        <p:txBody>
          <a:bodyPr anchorCtr="0" anchor="t" bIns="91425" lIns="91425" spcFirstLastPara="1" rIns="91425" wrap="square" tIns="91425">
            <a:spAutoFit/>
          </a:bodyPr>
          <a:lstStyle/>
          <a:p>
            <a:pPr indent="0" lvl="0" marL="50800" marR="12700" rtl="0" algn="l">
              <a:lnSpc>
                <a:spcPct val="172727"/>
              </a:lnSpc>
              <a:spcBef>
                <a:spcPts val="1700"/>
              </a:spcBef>
              <a:spcAft>
                <a:spcPts val="0"/>
              </a:spcAft>
              <a:buClr>
                <a:srgbClr val="000000"/>
              </a:buClr>
              <a:buSzPts val="900"/>
              <a:buFont typeface="Arial"/>
              <a:buNone/>
            </a:pPr>
            <a:r>
              <a:rPr b="1" i="0" lang="en" sz="900" u="none" cap="none" strike="noStrike">
                <a:solidFill>
                  <a:srgbClr val="111111"/>
                </a:solidFill>
                <a:latin typeface="Roboto"/>
                <a:ea typeface="Roboto"/>
                <a:cs typeface="Roboto"/>
                <a:sym typeface="Roboto"/>
              </a:rPr>
              <a:t>COST</a:t>
            </a:r>
            <a:endParaRPr b="0" i="0" sz="900" u="none" cap="none" strike="noStrike">
              <a:solidFill>
                <a:srgbClr val="000000"/>
              </a:solidFill>
              <a:latin typeface="Roboto"/>
              <a:ea typeface="Roboto"/>
              <a:cs typeface="Roboto"/>
              <a:sym typeface="Roboto"/>
            </a:endParaRPr>
          </a:p>
        </p:txBody>
      </p:sp>
      <p:sp>
        <p:nvSpPr>
          <p:cNvPr id="1252" name="Google Shape;1252;p33"/>
          <p:cNvSpPr txBox="1"/>
          <p:nvPr/>
        </p:nvSpPr>
        <p:spPr>
          <a:xfrm>
            <a:off x="2212200" y="4762500"/>
            <a:ext cx="1059300" cy="323100"/>
          </a:xfrm>
          <a:prstGeom prst="rect">
            <a:avLst/>
          </a:prstGeom>
          <a:noFill/>
          <a:ln>
            <a:noFill/>
          </a:ln>
        </p:spPr>
        <p:txBody>
          <a:bodyPr anchorCtr="0" anchor="t" bIns="91425" lIns="91425" spcFirstLastPara="1" rIns="91425" wrap="square" tIns="91425">
            <a:spAutoFit/>
          </a:bodyPr>
          <a:lstStyle/>
          <a:p>
            <a:pPr indent="0" lvl="0" marL="50800" marR="12700" rtl="0" algn="ctr">
              <a:lnSpc>
                <a:spcPct val="172727"/>
              </a:lnSpc>
              <a:spcBef>
                <a:spcPts val="1700"/>
              </a:spcBef>
              <a:spcAft>
                <a:spcPts val="0"/>
              </a:spcAft>
              <a:buClr>
                <a:srgbClr val="000000"/>
              </a:buClr>
              <a:buSzPts val="900"/>
              <a:buFont typeface="Arial"/>
              <a:buNone/>
            </a:pPr>
            <a:r>
              <a:rPr b="1" i="0" lang="en" sz="900" u="none" cap="none" strike="noStrike">
                <a:solidFill>
                  <a:srgbClr val="111111"/>
                </a:solidFill>
                <a:latin typeface="Roboto"/>
                <a:ea typeface="Roboto"/>
                <a:cs typeface="Roboto"/>
                <a:sym typeface="Roboto"/>
              </a:rPr>
              <a:t>MAINTENANCE</a:t>
            </a:r>
            <a:endParaRPr b="1" i="0" sz="900" u="none" cap="none" strike="noStrike">
              <a:solidFill>
                <a:srgbClr val="111111"/>
              </a:solidFill>
              <a:latin typeface="Roboto"/>
              <a:ea typeface="Roboto"/>
              <a:cs typeface="Roboto"/>
              <a:sym typeface="Roboto"/>
            </a:endParaRPr>
          </a:p>
        </p:txBody>
      </p:sp>
      <p:sp>
        <p:nvSpPr>
          <p:cNvPr id="1253" name="Google Shape;1253;p33"/>
          <p:cNvSpPr txBox="1"/>
          <p:nvPr/>
        </p:nvSpPr>
        <p:spPr>
          <a:xfrm>
            <a:off x="4189325" y="4762500"/>
            <a:ext cx="1059300" cy="323100"/>
          </a:xfrm>
          <a:prstGeom prst="rect">
            <a:avLst/>
          </a:prstGeom>
          <a:noFill/>
          <a:ln>
            <a:noFill/>
          </a:ln>
        </p:spPr>
        <p:txBody>
          <a:bodyPr anchorCtr="0" anchor="t" bIns="91425" lIns="91425" spcFirstLastPara="1" rIns="91425" wrap="square" tIns="91425">
            <a:spAutoFit/>
          </a:bodyPr>
          <a:lstStyle/>
          <a:p>
            <a:pPr indent="0" lvl="0" marL="50800" marR="12700" rtl="0" algn="ctr">
              <a:lnSpc>
                <a:spcPct val="172727"/>
              </a:lnSpc>
              <a:spcBef>
                <a:spcPts val="1700"/>
              </a:spcBef>
              <a:spcAft>
                <a:spcPts val="0"/>
              </a:spcAft>
              <a:buClr>
                <a:srgbClr val="000000"/>
              </a:buClr>
              <a:buSzPts val="900"/>
              <a:buFont typeface="Arial"/>
              <a:buNone/>
            </a:pPr>
            <a:r>
              <a:rPr b="1" i="0" lang="en" sz="900" u="none" cap="none" strike="noStrike">
                <a:solidFill>
                  <a:srgbClr val="111111"/>
                </a:solidFill>
                <a:latin typeface="Roboto"/>
                <a:ea typeface="Roboto"/>
                <a:cs typeface="Roboto"/>
                <a:sym typeface="Roboto"/>
              </a:rPr>
              <a:t>GUARANTEE</a:t>
            </a:r>
            <a:endParaRPr b="1" i="0" sz="900" u="none" cap="none" strike="noStrike">
              <a:solidFill>
                <a:srgbClr val="111111"/>
              </a:solidFill>
              <a:latin typeface="Roboto"/>
              <a:ea typeface="Roboto"/>
              <a:cs typeface="Roboto"/>
              <a:sym typeface="Roboto"/>
            </a:endParaRPr>
          </a:p>
        </p:txBody>
      </p:sp>
      <p:sp>
        <p:nvSpPr>
          <p:cNvPr id="1254" name="Google Shape;1254;p33"/>
          <p:cNvSpPr txBox="1"/>
          <p:nvPr/>
        </p:nvSpPr>
        <p:spPr>
          <a:xfrm>
            <a:off x="6166450" y="4762500"/>
            <a:ext cx="1059300" cy="323100"/>
          </a:xfrm>
          <a:prstGeom prst="rect">
            <a:avLst/>
          </a:prstGeom>
          <a:noFill/>
          <a:ln>
            <a:noFill/>
          </a:ln>
        </p:spPr>
        <p:txBody>
          <a:bodyPr anchorCtr="0" anchor="t" bIns="91425" lIns="91425" spcFirstLastPara="1" rIns="91425" wrap="square" tIns="91425">
            <a:spAutoFit/>
          </a:bodyPr>
          <a:lstStyle/>
          <a:p>
            <a:pPr indent="0" lvl="0" marL="50800" marR="12700" rtl="0" algn="ctr">
              <a:lnSpc>
                <a:spcPct val="172727"/>
              </a:lnSpc>
              <a:spcBef>
                <a:spcPts val="1700"/>
              </a:spcBef>
              <a:spcAft>
                <a:spcPts val="0"/>
              </a:spcAft>
              <a:buClr>
                <a:srgbClr val="000000"/>
              </a:buClr>
              <a:buSzPts val="900"/>
              <a:buFont typeface="Arial"/>
              <a:buNone/>
            </a:pPr>
            <a:r>
              <a:rPr b="1" i="0" lang="en" sz="900" u="none" cap="none" strike="noStrike">
                <a:solidFill>
                  <a:srgbClr val="111111"/>
                </a:solidFill>
                <a:latin typeface="Roboto"/>
                <a:ea typeface="Roboto"/>
                <a:cs typeface="Roboto"/>
                <a:sym typeface="Roboto"/>
              </a:rPr>
              <a:t>MOVING</a:t>
            </a:r>
            <a:endParaRPr b="1" i="0" sz="900" u="none" cap="none" strike="noStrike">
              <a:solidFill>
                <a:srgbClr val="111111"/>
              </a:solidFill>
              <a:latin typeface="Roboto"/>
              <a:ea typeface="Roboto"/>
              <a:cs typeface="Roboto"/>
              <a:sym typeface="Roboto"/>
            </a:endParaRPr>
          </a:p>
        </p:txBody>
      </p:sp>
      <p:sp>
        <p:nvSpPr>
          <p:cNvPr id="1255" name="Google Shape;1255;p33"/>
          <p:cNvSpPr/>
          <p:nvPr/>
        </p:nvSpPr>
        <p:spPr>
          <a:xfrm>
            <a:off x="436250" y="1698325"/>
            <a:ext cx="3688200" cy="1959000"/>
          </a:xfrm>
          <a:prstGeom prst="rect">
            <a:avLst/>
          </a:prstGeom>
          <a:solidFill>
            <a:schemeClr val="lt1"/>
          </a:solidFill>
          <a:ln>
            <a:noFill/>
          </a:ln>
          <a:effectLst>
            <a:outerShdw blurRad="200025" rotWithShape="0" algn="bl" dir="5400000" dist="19050">
              <a:srgbClr val="000000">
                <a:alpha val="219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33"/>
          <p:cNvSpPr txBox="1"/>
          <p:nvPr/>
        </p:nvSpPr>
        <p:spPr>
          <a:xfrm>
            <a:off x="7872675" y="4762500"/>
            <a:ext cx="1059300" cy="323100"/>
          </a:xfrm>
          <a:prstGeom prst="rect">
            <a:avLst/>
          </a:prstGeom>
          <a:noFill/>
          <a:ln>
            <a:noFill/>
          </a:ln>
        </p:spPr>
        <p:txBody>
          <a:bodyPr anchorCtr="0" anchor="t" bIns="91425" lIns="91425" spcFirstLastPara="1" rIns="91425" wrap="square" tIns="91425">
            <a:spAutoFit/>
          </a:bodyPr>
          <a:lstStyle/>
          <a:p>
            <a:pPr indent="0" lvl="0" marL="50800" marR="12700" rtl="0" algn="ctr">
              <a:lnSpc>
                <a:spcPct val="172727"/>
              </a:lnSpc>
              <a:spcBef>
                <a:spcPts val="1700"/>
              </a:spcBef>
              <a:spcAft>
                <a:spcPts val="0"/>
              </a:spcAft>
              <a:buClr>
                <a:srgbClr val="000000"/>
              </a:buClr>
              <a:buSzPts val="900"/>
              <a:buFont typeface="Arial"/>
              <a:buNone/>
            </a:pPr>
            <a:r>
              <a:rPr b="1" i="0" lang="en" sz="900" u="none" cap="none" strike="noStrike">
                <a:solidFill>
                  <a:srgbClr val="111111"/>
                </a:solidFill>
                <a:latin typeface="Roboto"/>
                <a:ea typeface="Roboto"/>
                <a:cs typeface="Roboto"/>
                <a:sym typeface="Roboto"/>
              </a:rPr>
              <a:t>N.E.M</a:t>
            </a:r>
            <a:endParaRPr b="1" i="0" sz="900" u="none" cap="none" strike="noStrike">
              <a:solidFill>
                <a:srgbClr val="111111"/>
              </a:solidFill>
              <a:latin typeface="Roboto"/>
              <a:ea typeface="Roboto"/>
              <a:cs typeface="Roboto"/>
              <a:sym typeface="Roboto"/>
            </a:endParaRPr>
          </a:p>
        </p:txBody>
      </p:sp>
      <p:sp>
        <p:nvSpPr>
          <p:cNvPr id="1257" name="Google Shape;1257;p33"/>
          <p:cNvSpPr txBox="1"/>
          <p:nvPr/>
        </p:nvSpPr>
        <p:spPr>
          <a:xfrm>
            <a:off x="723900" y="1709026"/>
            <a:ext cx="4367400" cy="323100"/>
          </a:xfrm>
          <a:prstGeom prst="rect">
            <a:avLst/>
          </a:prstGeom>
          <a:noFill/>
          <a:ln>
            <a:noFill/>
          </a:ln>
        </p:spPr>
        <p:txBody>
          <a:bodyPr anchorCtr="0" anchor="t" bIns="91425" lIns="91425" spcFirstLastPara="1" rIns="91425" wrap="square" tIns="91425">
            <a:spAutoFit/>
          </a:bodyPr>
          <a:lstStyle/>
          <a:p>
            <a:pPr indent="0" lvl="0" marL="50800" marR="12700" rtl="0" algn="l">
              <a:lnSpc>
                <a:spcPct val="172727"/>
              </a:lnSpc>
              <a:spcBef>
                <a:spcPts val="1700"/>
              </a:spcBef>
              <a:spcAft>
                <a:spcPts val="0"/>
              </a:spcAft>
              <a:buClr>
                <a:srgbClr val="000000"/>
              </a:buClr>
              <a:buSzPts val="900"/>
              <a:buFont typeface="Arial"/>
              <a:buNone/>
            </a:pPr>
            <a:r>
              <a:rPr b="1" i="0" lang="en" sz="900" u="none" cap="none" strike="noStrike">
                <a:solidFill>
                  <a:srgbClr val="101F2B"/>
                </a:solidFill>
                <a:latin typeface="Roboto"/>
                <a:ea typeface="Roboto"/>
                <a:cs typeface="Roboto"/>
                <a:sym typeface="Roboto"/>
              </a:rPr>
              <a:t>You have a couple options when you move.</a:t>
            </a:r>
            <a:endParaRPr b="1" i="0" sz="900" u="none" cap="none" strike="noStrike">
              <a:solidFill>
                <a:srgbClr val="101F2B"/>
              </a:solidFill>
              <a:latin typeface="Roboto"/>
              <a:ea typeface="Roboto"/>
              <a:cs typeface="Roboto"/>
              <a:sym typeface="Roboto"/>
            </a:endParaRPr>
          </a:p>
        </p:txBody>
      </p:sp>
      <p:sp>
        <p:nvSpPr>
          <p:cNvPr id="1258" name="Google Shape;1258;p33"/>
          <p:cNvSpPr txBox="1"/>
          <p:nvPr/>
        </p:nvSpPr>
        <p:spPr>
          <a:xfrm>
            <a:off x="723900" y="2183313"/>
            <a:ext cx="3069000" cy="615000"/>
          </a:xfrm>
          <a:prstGeom prst="rect">
            <a:avLst/>
          </a:prstGeom>
          <a:noFill/>
          <a:ln>
            <a:noFill/>
          </a:ln>
        </p:spPr>
        <p:txBody>
          <a:bodyPr anchorCtr="0" anchor="t" bIns="91425" lIns="91425" spcFirstLastPara="1" rIns="91425" wrap="square" tIns="91425">
            <a:spAutoFit/>
          </a:bodyPr>
          <a:lstStyle/>
          <a:p>
            <a:pPr indent="0" lvl="0" marL="50800" marR="12700" rtl="0" algn="l">
              <a:lnSpc>
                <a:spcPct val="115000"/>
              </a:lnSpc>
              <a:spcBef>
                <a:spcPts val="1700"/>
              </a:spcBef>
              <a:spcAft>
                <a:spcPts val="0"/>
              </a:spcAft>
              <a:buClr>
                <a:srgbClr val="000000"/>
              </a:buClr>
              <a:buSzPts val="1300"/>
              <a:buFont typeface="Arial"/>
              <a:buNone/>
            </a:pPr>
            <a:r>
              <a:rPr b="1" i="0" lang="en" sz="1300" u="none" cap="none" strike="noStrike">
                <a:solidFill>
                  <a:srgbClr val="101F2B"/>
                </a:solidFill>
                <a:latin typeface="Roboto"/>
                <a:ea typeface="Roboto"/>
                <a:cs typeface="Roboto"/>
                <a:sym typeface="Roboto"/>
              </a:rPr>
              <a:t>Transfer solar bill to the new homeowner</a:t>
            </a:r>
            <a:endParaRPr b="1" i="0" sz="1300" u="none" cap="none" strike="noStrike">
              <a:solidFill>
                <a:srgbClr val="101F2B"/>
              </a:solidFill>
              <a:latin typeface="Roboto"/>
              <a:ea typeface="Roboto"/>
              <a:cs typeface="Roboto"/>
              <a:sym typeface="Roboto"/>
            </a:endParaRPr>
          </a:p>
        </p:txBody>
      </p:sp>
      <p:sp>
        <p:nvSpPr>
          <p:cNvPr id="1259" name="Google Shape;1259;p33"/>
          <p:cNvSpPr txBox="1"/>
          <p:nvPr/>
        </p:nvSpPr>
        <p:spPr>
          <a:xfrm>
            <a:off x="723900" y="2694500"/>
            <a:ext cx="3160200" cy="538800"/>
          </a:xfrm>
          <a:prstGeom prst="rect">
            <a:avLst/>
          </a:prstGeom>
          <a:noFill/>
          <a:ln>
            <a:noFill/>
          </a:ln>
        </p:spPr>
        <p:txBody>
          <a:bodyPr anchorCtr="0" anchor="t" bIns="91425" lIns="91425" spcFirstLastPara="1" rIns="91425" wrap="square" tIns="91425">
            <a:spAutoFit/>
          </a:bodyPr>
          <a:lstStyle/>
          <a:p>
            <a:pPr indent="0" lvl="0" marL="50800" marR="12700" rtl="0" algn="l">
              <a:lnSpc>
                <a:spcPct val="130000"/>
              </a:lnSpc>
              <a:spcBef>
                <a:spcPts val="1700"/>
              </a:spcBef>
              <a:spcAft>
                <a:spcPts val="0"/>
              </a:spcAft>
              <a:buClr>
                <a:srgbClr val="000000"/>
              </a:buClr>
              <a:buSzPts val="1000"/>
              <a:buFont typeface="Arial"/>
              <a:buNone/>
            </a:pPr>
            <a:r>
              <a:rPr b="0" i="0" lang="en" sz="1000" u="none" cap="none" strike="noStrike">
                <a:solidFill>
                  <a:srgbClr val="101F2B"/>
                </a:solidFill>
                <a:latin typeface="Roboto"/>
                <a:ea typeface="Roboto"/>
                <a:cs typeface="Roboto"/>
                <a:sym typeface="Roboto"/>
              </a:rPr>
              <a:t>Switch the name on the bill, just like  you would with your regular utility bill.</a:t>
            </a:r>
            <a:endParaRPr b="0" i="0" sz="1000" u="none" cap="none" strike="noStrike">
              <a:solidFill>
                <a:srgbClr val="101F2B"/>
              </a:solidFill>
              <a:latin typeface="Roboto"/>
              <a:ea typeface="Roboto"/>
              <a:cs typeface="Roboto"/>
              <a:sym typeface="Roboto"/>
            </a:endParaRPr>
          </a:p>
        </p:txBody>
      </p:sp>
      <p:sp>
        <p:nvSpPr>
          <p:cNvPr id="1260" name="Google Shape;1260;p33"/>
          <p:cNvSpPr/>
          <p:nvPr/>
        </p:nvSpPr>
        <p:spPr>
          <a:xfrm>
            <a:off x="874275" y="2122338"/>
            <a:ext cx="610800" cy="60900"/>
          </a:xfrm>
          <a:prstGeom prst="rect">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61" name="Google Shape;1261;p33"/>
          <p:cNvPicPr preferRelativeResize="0"/>
          <p:nvPr/>
        </p:nvPicPr>
        <p:blipFill rotWithShape="1">
          <a:blip r:embed="rId23">
            <a:alphaModFix/>
          </a:blip>
          <a:srcRect b="0" l="0" r="0" t="0"/>
          <a:stretch/>
        </p:blipFill>
        <p:spPr>
          <a:xfrm>
            <a:off x="5810686" y="1029463"/>
            <a:ext cx="2914375" cy="2837419"/>
          </a:xfrm>
          <a:prstGeom prst="rect">
            <a:avLst/>
          </a:prstGeom>
          <a:noFill/>
          <a:ln>
            <a:noFill/>
          </a:ln>
        </p:spPr>
      </p:pic>
      <p:sp>
        <p:nvSpPr>
          <p:cNvPr id="1262" name="Google Shape;1262;p33">
            <a:hlinkClick action="ppaction://hlinksldjump" r:id="rId24"/>
          </p:cNvPr>
          <p:cNvSpPr txBox="1"/>
          <p:nvPr/>
        </p:nvSpPr>
        <p:spPr>
          <a:xfrm>
            <a:off x="1087625" y="492875"/>
            <a:ext cx="61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Us?</a:t>
            </a:r>
            <a:endParaRPr b="0" i="0" sz="800" u="none" cap="none" strike="noStrike">
              <a:solidFill>
                <a:srgbClr val="000000"/>
              </a:solidFill>
              <a:latin typeface="Roboto"/>
              <a:ea typeface="Roboto"/>
              <a:cs typeface="Roboto"/>
              <a:sym typeface="Roboto"/>
            </a:endParaRPr>
          </a:p>
        </p:txBody>
      </p:sp>
      <p:sp>
        <p:nvSpPr>
          <p:cNvPr id="1263" name="Google Shape;1263;p33">
            <a:hlinkClick action="ppaction://hlinksldjump" r:id="rId25"/>
          </p:cNvPr>
          <p:cNvSpPr txBox="1"/>
          <p:nvPr/>
        </p:nvSpPr>
        <p:spPr>
          <a:xfrm>
            <a:off x="220838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Discovery</a:t>
            </a:r>
            <a:endParaRPr b="0" i="0" sz="800" u="none" cap="none" strike="noStrike">
              <a:solidFill>
                <a:srgbClr val="000000"/>
              </a:solidFill>
              <a:latin typeface="Roboto"/>
              <a:ea typeface="Roboto"/>
              <a:cs typeface="Roboto"/>
              <a:sym typeface="Roboto"/>
            </a:endParaRPr>
          </a:p>
        </p:txBody>
      </p:sp>
      <p:sp>
        <p:nvSpPr>
          <p:cNvPr id="1264" name="Google Shape;1264;p33">
            <a:hlinkClick action="ppaction://hlinksldjump" r:id="rId26"/>
          </p:cNvPr>
          <p:cNvSpPr txBox="1"/>
          <p:nvPr/>
        </p:nvSpPr>
        <p:spPr>
          <a:xfrm>
            <a:off x="337003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Solar?</a:t>
            </a:r>
            <a:endParaRPr b="0" i="0" sz="800" u="none" cap="none" strike="noStrike">
              <a:solidFill>
                <a:srgbClr val="000000"/>
              </a:solidFill>
              <a:latin typeface="Roboto"/>
              <a:ea typeface="Roboto"/>
              <a:cs typeface="Roboto"/>
              <a:sym typeface="Roboto"/>
            </a:endParaRPr>
          </a:p>
        </p:txBody>
      </p:sp>
      <p:sp>
        <p:nvSpPr>
          <p:cNvPr id="1265" name="Google Shape;1265;p33">
            <a:hlinkClick action="ppaction://hlinksldjump" r:id="rId27"/>
          </p:cNvPr>
          <p:cNvSpPr txBox="1"/>
          <p:nvPr/>
        </p:nvSpPr>
        <p:spPr>
          <a:xfrm>
            <a:off x="4567163" y="492875"/>
            <a:ext cx="770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Us vs Them</a:t>
            </a:r>
            <a:endParaRPr b="0" i="0" sz="800" u="none" cap="none" strike="noStrike">
              <a:solidFill>
                <a:srgbClr val="000000"/>
              </a:solidFill>
              <a:latin typeface="Roboto"/>
              <a:ea typeface="Roboto"/>
              <a:cs typeface="Roboto"/>
              <a:sym typeface="Roboto"/>
            </a:endParaRPr>
          </a:p>
        </p:txBody>
      </p:sp>
      <p:sp>
        <p:nvSpPr>
          <p:cNvPr id="1266" name="Google Shape;1266;p33">
            <a:hlinkClick action="ppaction://hlinksldjump" r:id="rId28"/>
          </p:cNvPr>
          <p:cNvSpPr txBox="1"/>
          <p:nvPr/>
        </p:nvSpPr>
        <p:spPr>
          <a:xfrm>
            <a:off x="5909788" y="492875"/>
            <a:ext cx="490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FAQ</a:t>
            </a:r>
            <a:endParaRPr b="0" i="0" sz="800" u="none" cap="none" strike="noStrike">
              <a:solidFill>
                <a:srgbClr val="000000"/>
              </a:solidFill>
              <a:latin typeface="Roboto"/>
              <a:ea typeface="Roboto"/>
              <a:cs typeface="Roboto"/>
              <a:sym typeface="Roboto"/>
            </a:endParaRPr>
          </a:p>
        </p:txBody>
      </p:sp>
      <p:sp>
        <p:nvSpPr>
          <p:cNvPr id="1267" name="Google Shape;1267;p33">
            <a:hlinkClick action="ppaction://hlinksldjump" r:id="rId29"/>
          </p:cNvPr>
          <p:cNvSpPr txBox="1"/>
          <p:nvPr/>
        </p:nvSpPr>
        <p:spPr>
          <a:xfrm>
            <a:off x="6917463"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Next Steps</a:t>
            </a:r>
            <a:endParaRPr b="0" i="0" sz="800" u="none" cap="none" strike="noStrike">
              <a:solidFill>
                <a:srgbClr val="000000"/>
              </a:solidFill>
              <a:latin typeface="Roboto"/>
              <a:ea typeface="Roboto"/>
              <a:cs typeface="Roboto"/>
              <a:sym typeface="Roboto"/>
            </a:endParaRPr>
          </a:p>
        </p:txBody>
      </p:sp>
      <p:sp>
        <p:nvSpPr>
          <p:cNvPr id="1268" name="Google Shape;1268;p33">
            <a:hlinkClick action="ppaction://hlinksldjump" r:id="rId30"/>
          </p:cNvPr>
          <p:cNvSpPr txBox="1"/>
          <p:nvPr/>
        </p:nvSpPr>
        <p:spPr>
          <a:xfrm>
            <a:off x="8032475" y="492875"/>
            <a:ext cx="835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Your System</a:t>
            </a:r>
            <a:endParaRPr b="0" i="0" sz="800" u="none" cap="none" strike="noStrike">
              <a:solidFill>
                <a:srgbClr val="000000"/>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pic>
        <p:nvPicPr>
          <p:cNvPr id="1273" name="Google Shape;1273;p34"/>
          <p:cNvPicPr preferRelativeResize="0"/>
          <p:nvPr/>
        </p:nvPicPr>
        <p:blipFill rotWithShape="1">
          <a:blip r:embed="rId3">
            <a:alphaModFix/>
          </a:blip>
          <a:srcRect b="0" l="0" r="0" t="0"/>
          <a:stretch/>
        </p:blipFill>
        <p:spPr>
          <a:xfrm>
            <a:off x="249504" y="49450"/>
            <a:ext cx="695125" cy="695125"/>
          </a:xfrm>
          <a:prstGeom prst="rect">
            <a:avLst/>
          </a:prstGeom>
          <a:noFill/>
          <a:ln>
            <a:noFill/>
          </a:ln>
        </p:spPr>
      </p:pic>
      <p:sp>
        <p:nvSpPr>
          <p:cNvPr id="1274" name="Google Shape;1274;p34"/>
          <p:cNvSpPr/>
          <p:nvPr/>
        </p:nvSpPr>
        <p:spPr>
          <a:xfrm>
            <a:off x="1243025" y="192875"/>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34"/>
          <p:cNvSpPr/>
          <p:nvPr/>
        </p:nvSpPr>
        <p:spPr>
          <a:xfrm>
            <a:off x="2324238" y="192875"/>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76" name="Google Shape;1276;p34"/>
          <p:cNvPicPr preferRelativeResize="0"/>
          <p:nvPr/>
        </p:nvPicPr>
        <p:blipFill rotWithShape="1">
          <a:blip r:embed="rId4">
            <a:alphaModFix/>
          </a:blip>
          <a:srcRect b="0" l="0" r="0" t="0"/>
          <a:stretch/>
        </p:blipFill>
        <p:spPr>
          <a:xfrm>
            <a:off x="2360137" y="228775"/>
            <a:ext cx="228200" cy="228200"/>
          </a:xfrm>
          <a:prstGeom prst="rect">
            <a:avLst/>
          </a:prstGeom>
          <a:noFill/>
          <a:ln>
            <a:noFill/>
          </a:ln>
        </p:spPr>
      </p:pic>
      <p:sp>
        <p:nvSpPr>
          <p:cNvPr id="1277" name="Google Shape;1277;p34"/>
          <p:cNvSpPr/>
          <p:nvPr/>
        </p:nvSpPr>
        <p:spPr>
          <a:xfrm>
            <a:off x="356066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78" name="Google Shape;1278;p34"/>
          <p:cNvPicPr preferRelativeResize="0"/>
          <p:nvPr/>
        </p:nvPicPr>
        <p:blipFill rotWithShape="1">
          <a:blip r:embed="rId5">
            <a:alphaModFix/>
          </a:blip>
          <a:srcRect b="0" l="0" r="0" t="0"/>
          <a:stretch/>
        </p:blipFill>
        <p:spPr>
          <a:xfrm>
            <a:off x="3596563" y="243488"/>
            <a:ext cx="228200" cy="198755"/>
          </a:xfrm>
          <a:prstGeom prst="rect">
            <a:avLst/>
          </a:prstGeom>
          <a:noFill/>
          <a:ln>
            <a:noFill/>
          </a:ln>
        </p:spPr>
      </p:pic>
      <p:sp>
        <p:nvSpPr>
          <p:cNvPr id="1279" name="Google Shape;1279;p34"/>
          <p:cNvSpPr/>
          <p:nvPr/>
        </p:nvSpPr>
        <p:spPr>
          <a:xfrm>
            <a:off x="4757788"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34"/>
          <p:cNvSpPr txBox="1"/>
          <p:nvPr/>
        </p:nvSpPr>
        <p:spPr>
          <a:xfrm>
            <a:off x="4757797" y="135125"/>
            <a:ext cx="2283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1281" name="Google Shape;1281;p34"/>
          <p:cNvSpPr/>
          <p:nvPr/>
        </p:nvSpPr>
        <p:spPr>
          <a:xfrm>
            <a:off x="5945013" y="192863"/>
            <a:ext cx="300000" cy="300000"/>
          </a:xfrm>
          <a:prstGeom prst="ellipse">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34"/>
          <p:cNvSpPr txBox="1"/>
          <p:nvPr/>
        </p:nvSpPr>
        <p:spPr>
          <a:xfrm>
            <a:off x="5945022" y="135125"/>
            <a:ext cx="2283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1283" name="Google Shape;1283;p34"/>
          <p:cNvSpPr/>
          <p:nvPr/>
        </p:nvSpPr>
        <p:spPr>
          <a:xfrm>
            <a:off x="711211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84" name="Google Shape;1284;p34"/>
          <p:cNvPicPr preferRelativeResize="0"/>
          <p:nvPr/>
        </p:nvPicPr>
        <p:blipFill rotWithShape="1">
          <a:blip r:embed="rId6">
            <a:alphaModFix/>
          </a:blip>
          <a:srcRect b="0" l="0" r="0" t="0"/>
          <a:stretch/>
        </p:blipFill>
        <p:spPr>
          <a:xfrm>
            <a:off x="7148013" y="239750"/>
            <a:ext cx="228200" cy="206258"/>
          </a:xfrm>
          <a:prstGeom prst="rect">
            <a:avLst/>
          </a:prstGeom>
          <a:noFill/>
          <a:ln>
            <a:noFill/>
          </a:ln>
        </p:spPr>
      </p:pic>
      <p:sp>
        <p:nvSpPr>
          <p:cNvPr id="1285" name="Google Shape;1285;p34"/>
          <p:cNvSpPr/>
          <p:nvPr/>
        </p:nvSpPr>
        <p:spPr>
          <a:xfrm>
            <a:off x="8227125"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86" name="Google Shape;1286;p34"/>
          <p:cNvPicPr preferRelativeResize="0"/>
          <p:nvPr/>
        </p:nvPicPr>
        <p:blipFill rotWithShape="1">
          <a:blip r:embed="rId7">
            <a:alphaModFix/>
          </a:blip>
          <a:srcRect b="0" l="0" r="0" t="0"/>
          <a:stretch/>
        </p:blipFill>
        <p:spPr>
          <a:xfrm>
            <a:off x="8263000" y="234463"/>
            <a:ext cx="228225" cy="216814"/>
          </a:xfrm>
          <a:prstGeom prst="rect">
            <a:avLst/>
          </a:prstGeom>
          <a:noFill/>
          <a:ln>
            <a:noFill/>
          </a:ln>
        </p:spPr>
      </p:pic>
      <p:sp>
        <p:nvSpPr>
          <p:cNvPr id="1287" name="Google Shape;1287;p34"/>
          <p:cNvSpPr/>
          <p:nvPr/>
        </p:nvSpPr>
        <p:spPr>
          <a:xfrm flipH="1" rot="10800000">
            <a:off x="302850" y="790590"/>
            <a:ext cx="8538300" cy="63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1288" name="Google Shape;1288;p34"/>
          <p:cNvPicPr preferRelativeResize="0"/>
          <p:nvPr/>
        </p:nvPicPr>
        <p:blipFill rotWithShape="1">
          <a:blip r:embed="rId8">
            <a:alphaModFix/>
          </a:blip>
          <a:srcRect b="0" l="0" r="0" t="0"/>
          <a:stretch/>
        </p:blipFill>
        <p:spPr>
          <a:xfrm>
            <a:off x="1320297" y="268787"/>
            <a:ext cx="145456" cy="148167"/>
          </a:xfrm>
          <a:prstGeom prst="rect">
            <a:avLst/>
          </a:prstGeom>
          <a:noFill/>
          <a:ln>
            <a:noFill/>
          </a:ln>
        </p:spPr>
      </p:pic>
      <p:sp>
        <p:nvSpPr>
          <p:cNvPr id="1289" name="Google Shape;1289;p34"/>
          <p:cNvSpPr txBox="1"/>
          <p:nvPr>
            <p:ph type="ctrTitle"/>
          </p:nvPr>
        </p:nvSpPr>
        <p:spPr>
          <a:xfrm>
            <a:off x="302850" y="823900"/>
            <a:ext cx="4002300" cy="554100"/>
          </a:xfrm>
          <a:prstGeom prst="rect">
            <a:avLst/>
          </a:prstGeom>
          <a:noFill/>
          <a:ln>
            <a:noFill/>
          </a:ln>
        </p:spPr>
        <p:txBody>
          <a:bodyPr anchorCtr="0" anchor="b" bIns="91425" lIns="91425" spcFirstLastPara="1" rIns="91425" wrap="square" tIns="91425">
            <a:spAutoFit/>
          </a:bodyPr>
          <a:lstStyle/>
          <a:p>
            <a:pPr indent="0" lvl="0" marL="0" rtl="0" algn="l">
              <a:lnSpc>
                <a:spcPct val="115000"/>
              </a:lnSpc>
              <a:spcBef>
                <a:spcPts val="0"/>
              </a:spcBef>
              <a:spcAft>
                <a:spcPts val="0"/>
              </a:spcAft>
              <a:buSzPts val="5200"/>
              <a:buNone/>
            </a:pPr>
            <a:r>
              <a:rPr b="1" lang="en" sz="2400">
                <a:latin typeface="Roboto"/>
                <a:ea typeface="Roboto"/>
                <a:cs typeface="Roboto"/>
                <a:sym typeface="Roboto"/>
              </a:rPr>
              <a:t>What Happens If I Move?</a:t>
            </a:r>
            <a:endParaRPr b="1" sz="2400">
              <a:latin typeface="Roboto"/>
              <a:ea typeface="Roboto"/>
              <a:cs typeface="Roboto"/>
              <a:sym typeface="Roboto"/>
            </a:endParaRPr>
          </a:p>
        </p:txBody>
      </p:sp>
      <p:sp>
        <p:nvSpPr>
          <p:cNvPr id="1290" name="Google Shape;1290;p34">
            <a:hlinkClick action="ppaction://hlinksldjump" r:id="rId9"/>
          </p:cNvPr>
          <p:cNvSpPr/>
          <p:nvPr/>
        </p:nvSpPr>
        <p:spPr>
          <a:xfrm>
            <a:off x="411475" y="3977650"/>
            <a:ext cx="700800" cy="7008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34">
            <a:hlinkClick action="ppaction://hlinksldjump" r:id="rId10"/>
          </p:cNvPr>
          <p:cNvSpPr/>
          <p:nvPr/>
        </p:nvSpPr>
        <p:spPr>
          <a:xfrm>
            <a:off x="2391450" y="3977650"/>
            <a:ext cx="700800" cy="7008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34">
            <a:hlinkClick action="ppaction://hlinksldjump" r:id="rId11"/>
          </p:cNvPr>
          <p:cNvSpPr/>
          <p:nvPr/>
        </p:nvSpPr>
        <p:spPr>
          <a:xfrm>
            <a:off x="4368563" y="3977650"/>
            <a:ext cx="700800" cy="7008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34">
            <a:hlinkClick action="ppaction://hlinksldjump" r:id="rId12"/>
          </p:cNvPr>
          <p:cNvSpPr/>
          <p:nvPr/>
        </p:nvSpPr>
        <p:spPr>
          <a:xfrm>
            <a:off x="6333838" y="3977650"/>
            <a:ext cx="700800" cy="7008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34">
            <a:hlinkClick action="ppaction://hlinksldjump" r:id="rId13"/>
          </p:cNvPr>
          <p:cNvSpPr/>
          <p:nvPr/>
        </p:nvSpPr>
        <p:spPr>
          <a:xfrm>
            <a:off x="8054900" y="3977650"/>
            <a:ext cx="700800" cy="7008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95" name="Google Shape;1295;p34">
            <a:hlinkClick action="ppaction://hlinksldjump" r:id="rId14"/>
          </p:cNvPr>
          <p:cNvPicPr preferRelativeResize="0"/>
          <p:nvPr/>
        </p:nvPicPr>
        <p:blipFill rotWithShape="1">
          <a:blip r:embed="rId15">
            <a:alphaModFix/>
          </a:blip>
          <a:srcRect b="0" l="0" r="0" t="0"/>
          <a:stretch/>
        </p:blipFill>
        <p:spPr>
          <a:xfrm>
            <a:off x="484825" y="4051000"/>
            <a:ext cx="554100" cy="554100"/>
          </a:xfrm>
          <a:prstGeom prst="rect">
            <a:avLst/>
          </a:prstGeom>
          <a:noFill/>
          <a:ln>
            <a:noFill/>
          </a:ln>
        </p:spPr>
      </p:pic>
      <p:pic>
        <p:nvPicPr>
          <p:cNvPr id="1296" name="Google Shape;1296;p34">
            <a:hlinkClick action="ppaction://hlinksldjump" r:id="rId16"/>
          </p:cNvPr>
          <p:cNvPicPr preferRelativeResize="0"/>
          <p:nvPr/>
        </p:nvPicPr>
        <p:blipFill rotWithShape="1">
          <a:blip r:embed="rId17">
            <a:alphaModFix/>
          </a:blip>
          <a:srcRect b="0" l="0" r="0" t="0"/>
          <a:stretch/>
        </p:blipFill>
        <p:spPr>
          <a:xfrm>
            <a:off x="2496600" y="4082800"/>
            <a:ext cx="490500" cy="490500"/>
          </a:xfrm>
          <a:prstGeom prst="rect">
            <a:avLst/>
          </a:prstGeom>
          <a:noFill/>
          <a:ln>
            <a:noFill/>
          </a:ln>
        </p:spPr>
      </p:pic>
      <p:sp>
        <p:nvSpPr>
          <p:cNvPr id="1297" name="Google Shape;1297;p34">
            <a:hlinkClick action="ppaction://hlinksldjump" r:id="rId18"/>
          </p:cNvPr>
          <p:cNvSpPr txBox="1"/>
          <p:nvPr/>
        </p:nvSpPr>
        <p:spPr>
          <a:xfrm>
            <a:off x="4451663" y="4043350"/>
            <a:ext cx="6108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i="0" lang="en" sz="2500" u="none" cap="none" strike="noStrike">
                <a:solidFill>
                  <a:schemeClr val="lt1"/>
                </a:solidFill>
                <a:latin typeface="Roboto"/>
                <a:ea typeface="Roboto"/>
                <a:cs typeface="Roboto"/>
                <a:sym typeface="Roboto"/>
              </a:rPr>
              <a:t>25</a:t>
            </a:r>
            <a:endParaRPr b="1" i="0" sz="2500" u="none" cap="none" strike="noStrike">
              <a:solidFill>
                <a:schemeClr val="lt1"/>
              </a:solidFill>
              <a:latin typeface="Roboto"/>
              <a:ea typeface="Roboto"/>
              <a:cs typeface="Roboto"/>
              <a:sym typeface="Roboto"/>
            </a:endParaRPr>
          </a:p>
        </p:txBody>
      </p:sp>
      <p:pic>
        <p:nvPicPr>
          <p:cNvPr id="1298" name="Google Shape;1298;p34">
            <a:hlinkClick action="ppaction://hlinksldjump" r:id="rId19"/>
          </p:cNvPr>
          <p:cNvPicPr preferRelativeResize="0"/>
          <p:nvPr/>
        </p:nvPicPr>
        <p:blipFill rotWithShape="1">
          <a:blip r:embed="rId20">
            <a:alphaModFix/>
          </a:blip>
          <a:srcRect b="0" l="0" r="0" t="0"/>
          <a:stretch/>
        </p:blipFill>
        <p:spPr>
          <a:xfrm>
            <a:off x="6452188" y="4099450"/>
            <a:ext cx="457200" cy="457200"/>
          </a:xfrm>
          <a:prstGeom prst="rect">
            <a:avLst/>
          </a:prstGeom>
          <a:noFill/>
          <a:ln>
            <a:noFill/>
          </a:ln>
        </p:spPr>
      </p:pic>
      <p:pic>
        <p:nvPicPr>
          <p:cNvPr id="1299" name="Google Shape;1299;p34">
            <a:hlinkClick action="ppaction://hlinksldjump" r:id="rId21"/>
          </p:cNvPr>
          <p:cNvPicPr preferRelativeResize="0"/>
          <p:nvPr/>
        </p:nvPicPr>
        <p:blipFill rotWithShape="1">
          <a:blip r:embed="rId22">
            <a:alphaModFix/>
          </a:blip>
          <a:srcRect b="0" l="0" r="0" t="0"/>
          <a:stretch/>
        </p:blipFill>
        <p:spPr>
          <a:xfrm>
            <a:off x="8194575" y="4120300"/>
            <a:ext cx="415500" cy="415500"/>
          </a:xfrm>
          <a:prstGeom prst="rect">
            <a:avLst/>
          </a:prstGeom>
          <a:noFill/>
          <a:ln>
            <a:noFill/>
          </a:ln>
        </p:spPr>
      </p:pic>
      <p:sp>
        <p:nvSpPr>
          <p:cNvPr id="1300" name="Google Shape;1300;p34"/>
          <p:cNvSpPr txBox="1"/>
          <p:nvPr/>
        </p:nvSpPr>
        <p:spPr>
          <a:xfrm>
            <a:off x="456475" y="4762500"/>
            <a:ext cx="610800" cy="323100"/>
          </a:xfrm>
          <a:prstGeom prst="rect">
            <a:avLst/>
          </a:prstGeom>
          <a:noFill/>
          <a:ln>
            <a:noFill/>
          </a:ln>
        </p:spPr>
        <p:txBody>
          <a:bodyPr anchorCtr="0" anchor="t" bIns="91425" lIns="91425" spcFirstLastPara="1" rIns="91425" wrap="square" tIns="91425">
            <a:spAutoFit/>
          </a:bodyPr>
          <a:lstStyle/>
          <a:p>
            <a:pPr indent="0" lvl="0" marL="50800" marR="12700" rtl="0" algn="l">
              <a:lnSpc>
                <a:spcPct val="172727"/>
              </a:lnSpc>
              <a:spcBef>
                <a:spcPts val="1700"/>
              </a:spcBef>
              <a:spcAft>
                <a:spcPts val="0"/>
              </a:spcAft>
              <a:buClr>
                <a:srgbClr val="000000"/>
              </a:buClr>
              <a:buSzPts val="900"/>
              <a:buFont typeface="Arial"/>
              <a:buNone/>
            </a:pPr>
            <a:r>
              <a:rPr b="1" i="0" lang="en" sz="900" u="none" cap="none" strike="noStrike">
                <a:solidFill>
                  <a:srgbClr val="111111"/>
                </a:solidFill>
                <a:latin typeface="Roboto"/>
                <a:ea typeface="Roboto"/>
                <a:cs typeface="Roboto"/>
                <a:sym typeface="Roboto"/>
              </a:rPr>
              <a:t>COST</a:t>
            </a:r>
            <a:endParaRPr b="0" i="0" sz="900" u="none" cap="none" strike="noStrike">
              <a:solidFill>
                <a:srgbClr val="000000"/>
              </a:solidFill>
              <a:latin typeface="Roboto"/>
              <a:ea typeface="Roboto"/>
              <a:cs typeface="Roboto"/>
              <a:sym typeface="Roboto"/>
            </a:endParaRPr>
          </a:p>
        </p:txBody>
      </p:sp>
      <p:sp>
        <p:nvSpPr>
          <p:cNvPr id="1301" name="Google Shape;1301;p34"/>
          <p:cNvSpPr txBox="1"/>
          <p:nvPr/>
        </p:nvSpPr>
        <p:spPr>
          <a:xfrm>
            <a:off x="2212200" y="4762500"/>
            <a:ext cx="1059300" cy="323100"/>
          </a:xfrm>
          <a:prstGeom prst="rect">
            <a:avLst/>
          </a:prstGeom>
          <a:noFill/>
          <a:ln>
            <a:noFill/>
          </a:ln>
        </p:spPr>
        <p:txBody>
          <a:bodyPr anchorCtr="0" anchor="t" bIns="91425" lIns="91425" spcFirstLastPara="1" rIns="91425" wrap="square" tIns="91425">
            <a:spAutoFit/>
          </a:bodyPr>
          <a:lstStyle/>
          <a:p>
            <a:pPr indent="0" lvl="0" marL="50800" marR="12700" rtl="0" algn="ctr">
              <a:lnSpc>
                <a:spcPct val="172727"/>
              </a:lnSpc>
              <a:spcBef>
                <a:spcPts val="1700"/>
              </a:spcBef>
              <a:spcAft>
                <a:spcPts val="0"/>
              </a:spcAft>
              <a:buClr>
                <a:srgbClr val="000000"/>
              </a:buClr>
              <a:buSzPts val="900"/>
              <a:buFont typeface="Arial"/>
              <a:buNone/>
            </a:pPr>
            <a:r>
              <a:rPr b="1" i="0" lang="en" sz="900" u="none" cap="none" strike="noStrike">
                <a:solidFill>
                  <a:srgbClr val="111111"/>
                </a:solidFill>
                <a:latin typeface="Roboto"/>
                <a:ea typeface="Roboto"/>
                <a:cs typeface="Roboto"/>
                <a:sym typeface="Roboto"/>
              </a:rPr>
              <a:t>MAINTENANCE</a:t>
            </a:r>
            <a:endParaRPr b="1" i="0" sz="900" u="none" cap="none" strike="noStrike">
              <a:solidFill>
                <a:srgbClr val="111111"/>
              </a:solidFill>
              <a:latin typeface="Roboto"/>
              <a:ea typeface="Roboto"/>
              <a:cs typeface="Roboto"/>
              <a:sym typeface="Roboto"/>
            </a:endParaRPr>
          </a:p>
        </p:txBody>
      </p:sp>
      <p:sp>
        <p:nvSpPr>
          <p:cNvPr id="1302" name="Google Shape;1302;p34"/>
          <p:cNvSpPr txBox="1"/>
          <p:nvPr/>
        </p:nvSpPr>
        <p:spPr>
          <a:xfrm>
            <a:off x="4189325" y="4762500"/>
            <a:ext cx="1059300" cy="323100"/>
          </a:xfrm>
          <a:prstGeom prst="rect">
            <a:avLst/>
          </a:prstGeom>
          <a:noFill/>
          <a:ln>
            <a:noFill/>
          </a:ln>
        </p:spPr>
        <p:txBody>
          <a:bodyPr anchorCtr="0" anchor="t" bIns="91425" lIns="91425" spcFirstLastPara="1" rIns="91425" wrap="square" tIns="91425">
            <a:spAutoFit/>
          </a:bodyPr>
          <a:lstStyle/>
          <a:p>
            <a:pPr indent="0" lvl="0" marL="50800" marR="12700" rtl="0" algn="ctr">
              <a:lnSpc>
                <a:spcPct val="172727"/>
              </a:lnSpc>
              <a:spcBef>
                <a:spcPts val="1700"/>
              </a:spcBef>
              <a:spcAft>
                <a:spcPts val="0"/>
              </a:spcAft>
              <a:buClr>
                <a:srgbClr val="000000"/>
              </a:buClr>
              <a:buSzPts val="900"/>
              <a:buFont typeface="Arial"/>
              <a:buNone/>
            </a:pPr>
            <a:r>
              <a:rPr b="1" i="0" lang="en" sz="900" u="none" cap="none" strike="noStrike">
                <a:solidFill>
                  <a:srgbClr val="111111"/>
                </a:solidFill>
                <a:latin typeface="Roboto"/>
                <a:ea typeface="Roboto"/>
                <a:cs typeface="Roboto"/>
                <a:sym typeface="Roboto"/>
              </a:rPr>
              <a:t>GUARANTEE</a:t>
            </a:r>
            <a:endParaRPr b="1" i="0" sz="900" u="none" cap="none" strike="noStrike">
              <a:solidFill>
                <a:srgbClr val="111111"/>
              </a:solidFill>
              <a:latin typeface="Roboto"/>
              <a:ea typeface="Roboto"/>
              <a:cs typeface="Roboto"/>
              <a:sym typeface="Roboto"/>
            </a:endParaRPr>
          </a:p>
        </p:txBody>
      </p:sp>
      <p:sp>
        <p:nvSpPr>
          <p:cNvPr id="1303" name="Google Shape;1303;p34"/>
          <p:cNvSpPr txBox="1"/>
          <p:nvPr/>
        </p:nvSpPr>
        <p:spPr>
          <a:xfrm>
            <a:off x="6166450" y="4762500"/>
            <a:ext cx="1059300" cy="323100"/>
          </a:xfrm>
          <a:prstGeom prst="rect">
            <a:avLst/>
          </a:prstGeom>
          <a:noFill/>
          <a:ln>
            <a:noFill/>
          </a:ln>
        </p:spPr>
        <p:txBody>
          <a:bodyPr anchorCtr="0" anchor="t" bIns="91425" lIns="91425" spcFirstLastPara="1" rIns="91425" wrap="square" tIns="91425">
            <a:spAutoFit/>
          </a:bodyPr>
          <a:lstStyle/>
          <a:p>
            <a:pPr indent="0" lvl="0" marL="50800" marR="12700" rtl="0" algn="ctr">
              <a:lnSpc>
                <a:spcPct val="172727"/>
              </a:lnSpc>
              <a:spcBef>
                <a:spcPts val="1700"/>
              </a:spcBef>
              <a:spcAft>
                <a:spcPts val="0"/>
              </a:spcAft>
              <a:buClr>
                <a:srgbClr val="000000"/>
              </a:buClr>
              <a:buSzPts val="900"/>
              <a:buFont typeface="Arial"/>
              <a:buNone/>
            </a:pPr>
            <a:r>
              <a:rPr b="1" i="0" lang="en" sz="900" u="none" cap="none" strike="noStrike">
                <a:solidFill>
                  <a:srgbClr val="111111"/>
                </a:solidFill>
                <a:latin typeface="Roboto"/>
                <a:ea typeface="Roboto"/>
                <a:cs typeface="Roboto"/>
                <a:sym typeface="Roboto"/>
              </a:rPr>
              <a:t>MOVING</a:t>
            </a:r>
            <a:endParaRPr b="1" i="0" sz="900" u="none" cap="none" strike="noStrike">
              <a:solidFill>
                <a:srgbClr val="111111"/>
              </a:solidFill>
              <a:latin typeface="Roboto"/>
              <a:ea typeface="Roboto"/>
              <a:cs typeface="Roboto"/>
              <a:sym typeface="Roboto"/>
            </a:endParaRPr>
          </a:p>
        </p:txBody>
      </p:sp>
      <p:sp>
        <p:nvSpPr>
          <p:cNvPr id="1304" name="Google Shape;1304;p34"/>
          <p:cNvSpPr/>
          <p:nvPr/>
        </p:nvSpPr>
        <p:spPr>
          <a:xfrm>
            <a:off x="436250" y="1698325"/>
            <a:ext cx="3688200" cy="2168700"/>
          </a:xfrm>
          <a:prstGeom prst="rect">
            <a:avLst/>
          </a:prstGeom>
          <a:solidFill>
            <a:schemeClr val="lt1"/>
          </a:solidFill>
          <a:ln>
            <a:noFill/>
          </a:ln>
          <a:effectLst>
            <a:outerShdw blurRad="200025" rotWithShape="0" algn="bl" dir="5400000" dist="19050">
              <a:srgbClr val="000000">
                <a:alpha val="219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34"/>
          <p:cNvSpPr txBox="1"/>
          <p:nvPr/>
        </p:nvSpPr>
        <p:spPr>
          <a:xfrm>
            <a:off x="7872675" y="4762500"/>
            <a:ext cx="1059300" cy="323100"/>
          </a:xfrm>
          <a:prstGeom prst="rect">
            <a:avLst/>
          </a:prstGeom>
          <a:noFill/>
          <a:ln>
            <a:noFill/>
          </a:ln>
        </p:spPr>
        <p:txBody>
          <a:bodyPr anchorCtr="0" anchor="t" bIns="91425" lIns="91425" spcFirstLastPara="1" rIns="91425" wrap="square" tIns="91425">
            <a:spAutoFit/>
          </a:bodyPr>
          <a:lstStyle/>
          <a:p>
            <a:pPr indent="0" lvl="0" marL="50800" marR="12700" rtl="0" algn="ctr">
              <a:lnSpc>
                <a:spcPct val="172727"/>
              </a:lnSpc>
              <a:spcBef>
                <a:spcPts val="1700"/>
              </a:spcBef>
              <a:spcAft>
                <a:spcPts val="0"/>
              </a:spcAft>
              <a:buClr>
                <a:srgbClr val="000000"/>
              </a:buClr>
              <a:buSzPts val="900"/>
              <a:buFont typeface="Arial"/>
              <a:buNone/>
            </a:pPr>
            <a:r>
              <a:rPr b="1" i="0" lang="en" sz="900" u="none" cap="none" strike="noStrike">
                <a:solidFill>
                  <a:srgbClr val="111111"/>
                </a:solidFill>
                <a:latin typeface="Roboto"/>
                <a:ea typeface="Roboto"/>
                <a:cs typeface="Roboto"/>
                <a:sym typeface="Roboto"/>
              </a:rPr>
              <a:t>N.E.M</a:t>
            </a:r>
            <a:endParaRPr b="1" i="0" sz="900" u="none" cap="none" strike="noStrike">
              <a:solidFill>
                <a:srgbClr val="111111"/>
              </a:solidFill>
              <a:latin typeface="Roboto"/>
              <a:ea typeface="Roboto"/>
              <a:cs typeface="Roboto"/>
              <a:sym typeface="Roboto"/>
            </a:endParaRPr>
          </a:p>
        </p:txBody>
      </p:sp>
      <p:sp>
        <p:nvSpPr>
          <p:cNvPr id="1306" name="Google Shape;1306;p34"/>
          <p:cNvSpPr txBox="1"/>
          <p:nvPr/>
        </p:nvSpPr>
        <p:spPr>
          <a:xfrm>
            <a:off x="723888" y="1709021"/>
            <a:ext cx="4367400" cy="323100"/>
          </a:xfrm>
          <a:prstGeom prst="rect">
            <a:avLst/>
          </a:prstGeom>
          <a:noFill/>
          <a:ln>
            <a:noFill/>
          </a:ln>
        </p:spPr>
        <p:txBody>
          <a:bodyPr anchorCtr="0" anchor="t" bIns="91425" lIns="91425" spcFirstLastPara="1" rIns="91425" wrap="square" tIns="91425">
            <a:spAutoFit/>
          </a:bodyPr>
          <a:lstStyle/>
          <a:p>
            <a:pPr indent="0" lvl="0" marL="50800" marR="12700" rtl="0" algn="l">
              <a:lnSpc>
                <a:spcPct val="172727"/>
              </a:lnSpc>
              <a:spcBef>
                <a:spcPts val="1700"/>
              </a:spcBef>
              <a:spcAft>
                <a:spcPts val="0"/>
              </a:spcAft>
              <a:buClr>
                <a:srgbClr val="000000"/>
              </a:buClr>
              <a:buSzPts val="900"/>
              <a:buFont typeface="Arial"/>
              <a:buNone/>
            </a:pPr>
            <a:r>
              <a:rPr b="1" i="0" lang="en" sz="900" u="none" cap="none" strike="noStrike">
                <a:solidFill>
                  <a:srgbClr val="101F2B"/>
                </a:solidFill>
                <a:latin typeface="Roboto"/>
                <a:ea typeface="Roboto"/>
                <a:cs typeface="Roboto"/>
                <a:sym typeface="Roboto"/>
              </a:rPr>
              <a:t>You have a couple options when you move.</a:t>
            </a:r>
            <a:endParaRPr b="1" i="0" sz="900" u="none" cap="none" strike="noStrike">
              <a:solidFill>
                <a:srgbClr val="101F2B"/>
              </a:solidFill>
              <a:latin typeface="Roboto"/>
              <a:ea typeface="Roboto"/>
              <a:cs typeface="Roboto"/>
              <a:sym typeface="Roboto"/>
            </a:endParaRPr>
          </a:p>
        </p:txBody>
      </p:sp>
      <p:sp>
        <p:nvSpPr>
          <p:cNvPr id="1307" name="Google Shape;1307;p34"/>
          <p:cNvSpPr txBox="1"/>
          <p:nvPr/>
        </p:nvSpPr>
        <p:spPr>
          <a:xfrm>
            <a:off x="723900" y="1954713"/>
            <a:ext cx="3069000" cy="615000"/>
          </a:xfrm>
          <a:prstGeom prst="rect">
            <a:avLst/>
          </a:prstGeom>
          <a:noFill/>
          <a:ln>
            <a:noFill/>
          </a:ln>
        </p:spPr>
        <p:txBody>
          <a:bodyPr anchorCtr="0" anchor="t" bIns="91425" lIns="91425" spcFirstLastPara="1" rIns="91425" wrap="square" tIns="91425">
            <a:spAutoFit/>
          </a:bodyPr>
          <a:lstStyle/>
          <a:p>
            <a:pPr indent="0" lvl="0" marL="50800" marR="12700" rtl="0" algn="l">
              <a:lnSpc>
                <a:spcPct val="115000"/>
              </a:lnSpc>
              <a:spcBef>
                <a:spcPts val="1700"/>
              </a:spcBef>
              <a:spcAft>
                <a:spcPts val="0"/>
              </a:spcAft>
              <a:buClr>
                <a:srgbClr val="000000"/>
              </a:buClr>
              <a:buSzPts val="1300"/>
              <a:buFont typeface="Arial"/>
              <a:buNone/>
            </a:pPr>
            <a:r>
              <a:rPr b="1" i="0" lang="en" sz="1300" u="none" cap="none" strike="noStrike">
                <a:solidFill>
                  <a:srgbClr val="101F2B"/>
                </a:solidFill>
                <a:latin typeface="Roboto"/>
                <a:ea typeface="Roboto"/>
                <a:cs typeface="Roboto"/>
                <a:sym typeface="Roboto"/>
              </a:rPr>
              <a:t>Roll the remainder of  the system into your  home value</a:t>
            </a:r>
            <a:endParaRPr b="1" i="0" sz="1300" u="none" cap="none" strike="noStrike">
              <a:solidFill>
                <a:srgbClr val="101F2B"/>
              </a:solidFill>
              <a:latin typeface="Roboto"/>
              <a:ea typeface="Roboto"/>
              <a:cs typeface="Roboto"/>
              <a:sym typeface="Roboto"/>
            </a:endParaRPr>
          </a:p>
        </p:txBody>
      </p:sp>
      <p:sp>
        <p:nvSpPr>
          <p:cNvPr id="1308" name="Google Shape;1308;p34"/>
          <p:cNvSpPr txBox="1"/>
          <p:nvPr/>
        </p:nvSpPr>
        <p:spPr>
          <a:xfrm>
            <a:off x="736323" y="2408925"/>
            <a:ext cx="3160200" cy="1295400"/>
          </a:xfrm>
          <a:prstGeom prst="rect">
            <a:avLst/>
          </a:prstGeom>
          <a:noFill/>
          <a:ln>
            <a:noFill/>
          </a:ln>
        </p:spPr>
        <p:txBody>
          <a:bodyPr anchorCtr="0" anchor="t" bIns="91425" lIns="91425" spcFirstLastPara="1" rIns="91425" wrap="square" tIns="91425">
            <a:spAutoFit/>
          </a:bodyPr>
          <a:lstStyle/>
          <a:p>
            <a:pPr indent="0" lvl="0" marL="50800" marR="12700" rtl="0" algn="l">
              <a:lnSpc>
                <a:spcPct val="130000"/>
              </a:lnSpc>
              <a:spcBef>
                <a:spcPts val="1700"/>
              </a:spcBef>
              <a:spcAft>
                <a:spcPts val="0"/>
              </a:spcAft>
              <a:buClr>
                <a:srgbClr val="000000"/>
              </a:buClr>
              <a:buSzPts val="1000"/>
              <a:buFont typeface="Arial"/>
              <a:buNone/>
            </a:pPr>
            <a:r>
              <a:rPr b="0" i="0" lang="en" sz="1000" u="none" cap="none" strike="noStrike">
                <a:solidFill>
                  <a:srgbClr val="101F2B"/>
                </a:solidFill>
                <a:latin typeface="Roboto"/>
                <a:ea typeface="Roboto"/>
                <a:cs typeface="Roboto"/>
                <a:sym typeface="Roboto"/>
              </a:rPr>
              <a:t>You can also pay off the remainder of  your agreement, and bake that value  directly into the price of your home  meaning prospective buyers won’t worry about an electricity bill at all.</a:t>
            </a:r>
            <a:endParaRPr b="0" i="0" sz="1000" u="none" cap="none" strike="noStrike">
              <a:solidFill>
                <a:srgbClr val="101F2B"/>
              </a:solidFill>
              <a:latin typeface="Roboto"/>
              <a:ea typeface="Roboto"/>
              <a:cs typeface="Roboto"/>
              <a:sym typeface="Roboto"/>
            </a:endParaRPr>
          </a:p>
          <a:p>
            <a:pPr indent="0" lvl="0" marL="50800" marR="12700" rtl="0" algn="l">
              <a:lnSpc>
                <a:spcPct val="130000"/>
              </a:lnSpc>
              <a:spcBef>
                <a:spcPts val="1700"/>
              </a:spcBef>
              <a:spcAft>
                <a:spcPts val="0"/>
              </a:spcAft>
              <a:buClr>
                <a:srgbClr val="000000"/>
              </a:buClr>
              <a:buSzPts val="600"/>
              <a:buFont typeface="Arial"/>
              <a:buNone/>
            </a:pPr>
            <a:r>
              <a:rPr b="0" i="0" lang="en" sz="600" u="none" cap="none" strike="noStrike">
                <a:solidFill>
                  <a:srgbClr val="101F2B"/>
                </a:solidFill>
                <a:latin typeface="Roboto"/>
                <a:ea typeface="Roboto"/>
                <a:cs typeface="Roboto"/>
                <a:sym typeface="Roboto"/>
              </a:rPr>
              <a:t>Finance/Purchase Only</a:t>
            </a:r>
            <a:endParaRPr b="0" i="0" sz="600" u="none" cap="none" strike="noStrike">
              <a:solidFill>
                <a:srgbClr val="101F2B"/>
              </a:solidFill>
              <a:latin typeface="Roboto"/>
              <a:ea typeface="Roboto"/>
              <a:cs typeface="Roboto"/>
              <a:sym typeface="Roboto"/>
            </a:endParaRPr>
          </a:p>
        </p:txBody>
      </p:sp>
      <p:sp>
        <p:nvSpPr>
          <p:cNvPr id="1309" name="Google Shape;1309;p34"/>
          <p:cNvSpPr/>
          <p:nvPr/>
        </p:nvSpPr>
        <p:spPr>
          <a:xfrm>
            <a:off x="854958" y="2241479"/>
            <a:ext cx="610800" cy="60900"/>
          </a:xfrm>
          <a:prstGeom prst="rect">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10" name="Google Shape;1310;p34"/>
          <p:cNvPicPr preferRelativeResize="0"/>
          <p:nvPr/>
        </p:nvPicPr>
        <p:blipFill rotWithShape="1">
          <a:blip r:embed="rId23">
            <a:alphaModFix/>
          </a:blip>
          <a:srcRect b="0" l="0" r="0" t="0"/>
          <a:stretch/>
        </p:blipFill>
        <p:spPr>
          <a:xfrm>
            <a:off x="5810686" y="1029463"/>
            <a:ext cx="2914375" cy="2837419"/>
          </a:xfrm>
          <a:prstGeom prst="rect">
            <a:avLst/>
          </a:prstGeom>
          <a:noFill/>
          <a:ln>
            <a:noFill/>
          </a:ln>
        </p:spPr>
      </p:pic>
      <p:sp>
        <p:nvSpPr>
          <p:cNvPr id="1311" name="Google Shape;1311;p34">
            <a:hlinkClick action="ppaction://hlinksldjump" r:id="rId24"/>
          </p:cNvPr>
          <p:cNvSpPr txBox="1"/>
          <p:nvPr/>
        </p:nvSpPr>
        <p:spPr>
          <a:xfrm>
            <a:off x="1087625" y="492875"/>
            <a:ext cx="61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Us?</a:t>
            </a:r>
            <a:endParaRPr b="0" i="0" sz="800" u="none" cap="none" strike="noStrike">
              <a:solidFill>
                <a:srgbClr val="000000"/>
              </a:solidFill>
              <a:latin typeface="Roboto"/>
              <a:ea typeface="Roboto"/>
              <a:cs typeface="Roboto"/>
              <a:sym typeface="Roboto"/>
            </a:endParaRPr>
          </a:p>
        </p:txBody>
      </p:sp>
      <p:sp>
        <p:nvSpPr>
          <p:cNvPr id="1312" name="Google Shape;1312;p34">
            <a:hlinkClick action="ppaction://hlinksldjump" r:id="rId25"/>
          </p:cNvPr>
          <p:cNvSpPr txBox="1"/>
          <p:nvPr/>
        </p:nvSpPr>
        <p:spPr>
          <a:xfrm>
            <a:off x="220838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Discovery</a:t>
            </a:r>
            <a:endParaRPr b="0" i="0" sz="800" u="none" cap="none" strike="noStrike">
              <a:solidFill>
                <a:srgbClr val="000000"/>
              </a:solidFill>
              <a:latin typeface="Roboto"/>
              <a:ea typeface="Roboto"/>
              <a:cs typeface="Roboto"/>
              <a:sym typeface="Roboto"/>
            </a:endParaRPr>
          </a:p>
        </p:txBody>
      </p:sp>
      <p:sp>
        <p:nvSpPr>
          <p:cNvPr id="1313" name="Google Shape;1313;p34">
            <a:hlinkClick action="ppaction://hlinksldjump" r:id="rId26"/>
          </p:cNvPr>
          <p:cNvSpPr txBox="1"/>
          <p:nvPr/>
        </p:nvSpPr>
        <p:spPr>
          <a:xfrm>
            <a:off x="337003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Solar?</a:t>
            </a:r>
            <a:endParaRPr b="0" i="0" sz="800" u="none" cap="none" strike="noStrike">
              <a:solidFill>
                <a:srgbClr val="000000"/>
              </a:solidFill>
              <a:latin typeface="Roboto"/>
              <a:ea typeface="Roboto"/>
              <a:cs typeface="Roboto"/>
              <a:sym typeface="Roboto"/>
            </a:endParaRPr>
          </a:p>
        </p:txBody>
      </p:sp>
      <p:sp>
        <p:nvSpPr>
          <p:cNvPr id="1314" name="Google Shape;1314;p34">
            <a:hlinkClick action="ppaction://hlinksldjump" r:id="rId27"/>
          </p:cNvPr>
          <p:cNvSpPr txBox="1"/>
          <p:nvPr/>
        </p:nvSpPr>
        <p:spPr>
          <a:xfrm>
            <a:off x="4567163" y="492875"/>
            <a:ext cx="770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Us vs Them</a:t>
            </a:r>
            <a:endParaRPr b="0" i="0" sz="800" u="none" cap="none" strike="noStrike">
              <a:solidFill>
                <a:srgbClr val="000000"/>
              </a:solidFill>
              <a:latin typeface="Roboto"/>
              <a:ea typeface="Roboto"/>
              <a:cs typeface="Roboto"/>
              <a:sym typeface="Roboto"/>
            </a:endParaRPr>
          </a:p>
        </p:txBody>
      </p:sp>
      <p:sp>
        <p:nvSpPr>
          <p:cNvPr id="1315" name="Google Shape;1315;p34">
            <a:hlinkClick action="ppaction://hlinksldjump" r:id="rId28"/>
          </p:cNvPr>
          <p:cNvSpPr txBox="1"/>
          <p:nvPr/>
        </p:nvSpPr>
        <p:spPr>
          <a:xfrm>
            <a:off x="5909788" y="492875"/>
            <a:ext cx="490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FAQ</a:t>
            </a:r>
            <a:endParaRPr b="0" i="0" sz="800" u="none" cap="none" strike="noStrike">
              <a:solidFill>
                <a:srgbClr val="000000"/>
              </a:solidFill>
              <a:latin typeface="Roboto"/>
              <a:ea typeface="Roboto"/>
              <a:cs typeface="Roboto"/>
              <a:sym typeface="Roboto"/>
            </a:endParaRPr>
          </a:p>
        </p:txBody>
      </p:sp>
      <p:sp>
        <p:nvSpPr>
          <p:cNvPr id="1316" name="Google Shape;1316;p34">
            <a:hlinkClick action="ppaction://hlinksldjump" r:id="rId29"/>
          </p:cNvPr>
          <p:cNvSpPr txBox="1"/>
          <p:nvPr/>
        </p:nvSpPr>
        <p:spPr>
          <a:xfrm>
            <a:off x="6917463"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Next Steps</a:t>
            </a:r>
            <a:endParaRPr b="0" i="0" sz="800" u="none" cap="none" strike="noStrike">
              <a:solidFill>
                <a:srgbClr val="000000"/>
              </a:solidFill>
              <a:latin typeface="Roboto"/>
              <a:ea typeface="Roboto"/>
              <a:cs typeface="Roboto"/>
              <a:sym typeface="Roboto"/>
            </a:endParaRPr>
          </a:p>
        </p:txBody>
      </p:sp>
      <p:sp>
        <p:nvSpPr>
          <p:cNvPr id="1317" name="Google Shape;1317;p34">
            <a:hlinkClick action="ppaction://hlinksldjump" r:id="rId30"/>
          </p:cNvPr>
          <p:cNvSpPr txBox="1"/>
          <p:nvPr/>
        </p:nvSpPr>
        <p:spPr>
          <a:xfrm>
            <a:off x="8032475" y="492875"/>
            <a:ext cx="835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Your System</a:t>
            </a:r>
            <a:endParaRPr b="0" i="0" sz="800" u="none" cap="none" strike="noStrike">
              <a:solidFill>
                <a:srgbClr val="000000"/>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pic>
        <p:nvPicPr>
          <p:cNvPr id="1322" name="Google Shape;1322;p35"/>
          <p:cNvPicPr preferRelativeResize="0"/>
          <p:nvPr/>
        </p:nvPicPr>
        <p:blipFill rotWithShape="1">
          <a:blip r:embed="rId3">
            <a:alphaModFix/>
          </a:blip>
          <a:srcRect b="0" l="0" r="0" t="0"/>
          <a:stretch/>
        </p:blipFill>
        <p:spPr>
          <a:xfrm>
            <a:off x="249504" y="49450"/>
            <a:ext cx="695125" cy="695125"/>
          </a:xfrm>
          <a:prstGeom prst="rect">
            <a:avLst/>
          </a:prstGeom>
          <a:noFill/>
          <a:ln>
            <a:noFill/>
          </a:ln>
        </p:spPr>
      </p:pic>
      <p:sp>
        <p:nvSpPr>
          <p:cNvPr id="1323" name="Google Shape;1323;p35"/>
          <p:cNvSpPr/>
          <p:nvPr/>
        </p:nvSpPr>
        <p:spPr>
          <a:xfrm>
            <a:off x="1243025" y="192875"/>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35"/>
          <p:cNvSpPr txBox="1"/>
          <p:nvPr/>
        </p:nvSpPr>
        <p:spPr>
          <a:xfrm>
            <a:off x="1087625" y="492875"/>
            <a:ext cx="61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Us?</a:t>
            </a:r>
            <a:endParaRPr b="0" i="0" sz="800" u="none" cap="none" strike="noStrike">
              <a:solidFill>
                <a:srgbClr val="000000"/>
              </a:solidFill>
              <a:latin typeface="Roboto"/>
              <a:ea typeface="Roboto"/>
              <a:cs typeface="Roboto"/>
              <a:sym typeface="Roboto"/>
            </a:endParaRPr>
          </a:p>
        </p:txBody>
      </p:sp>
      <p:pic>
        <p:nvPicPr>
          <p:cNvPr id="1325" name="Google Shape;1325;p35"/>
          <p:cNvPicPr preferRelativeResize="0"/>
          <p:nvPr/>
        </p:nvPicPr>
        <p:blipFill rotWithShape="1">
          <a:blip r:embed="rId4">
            <a:alphaModFix/>
          </a:blip>
          <a:srcRect b="0" l="0" r="0" t="0"/>
          <a:stretch/>
        </p:blipFill>
        <p:spPr>
          <a:xfrm>
            <a:off x="0" y="492875"/>
            <a:ext cx="9144003" cy="4650625"/>
          </a:xfrm>
          <a:prstGeom prst="rect">
            <a:avLst/>
          </a:prstGeom>
          <a:noFill/>
          <a:ln>
            <a:noFill/>
          </a:ln>
        </p:spPr>
      </p:pic>
      <p:sp>
        <p:nvSpPr>
          <p:cNvPr id="1326" name="Google Shape;1326;p35"/>
          <p:cNvSpPr/>
          <p:nvPr/>
        </p:nvSpPr>
        <p:spPr>
          <a:xfrm>
            <a:off x="2324238" y="192875"/>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27" name="Google Shape;1327;p35"/>
          <p:cNvPicPr preferRelativeResize="0"/>
          <p:nvPr/>
        </p:nvPicPr>
        <p:blipFill rotWithShape="1">
          <a:blip r:embed="rId5">
            <a:alphaModFix/>
          </a:blip>
          <a:srcRect b="0" l="0" r="0" t="0"/>
          <a:stretch/>
        </p:blipFill>
        <p:spPr>
          <a:xfrm>
            <a:off x="2360137" y="228775"/>
            <a:ext cx="228200" cy="228200"/>
          </a:xfrm>
          <a:prstGeom prst="rect">
            <a:avLst/>
          </a:prstGeom>
          <a:noFill/>
          <a:ln>
            <a:noFill/>
          </a:ln>
        </p:spPr>
      </p:pic>
      <p:sp>
        <p:nvSpPr>
          <p:cNvPr id="1328" name="Google Shape;1328;p35"/>
          <p:cNvSpPr/>
          <p:nvPr/>
        </p:nvSpPr>
        <p:spPr>
          <a:xfrm>
            <a:off x="356066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29" name="Google Shape;1329;p35"/>
          <p:cNvPicPr preferRelativeResize="0"/>
          <p:nvPr/>
        </p:nvPicPr>
        <p:blipFill rotWithShape="1">
          <a:blip r:embed="rId6">
            <a:alphaModFix/>
          </a:blip>
          <a:srcRect b="0" l="0" r="0" t="0"/>
          <a:stretch/>
        </p:blipFill>
        <p:spPr>
          <a:xfrm>
            <a:off x="3596563" y="243488"/>
            <a:ext cx="228200" cy="198755"/>
          </a:xfrm>
          <a:prstGeom prst="rect">
            <a:avLst/>
          </a:prstGeom>
          <a:noFill/>
          <a:ln>
            <a:noFill/>
          </a:ln>
        </p:spPr>
      </p:pic>
      <p:sp>
        <p:nvSpPr>
          <p:cNvPr id="1330" name="Google Shape;1330;p35"/>
          <p:cNvSpPr/>
          <p:nvPr/>
        </p:nvSpPr>
        <p:spPr>
          <a:xfrm>
            <a:off x="4757788"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35"/>
          <p:cNvSpPr txBox="1"/>
          <p:nvPr/>
        </p:nvSpPr>
        <p:spPr>
          <a:xfrm>
            <a:off x="4757797" y="135125"/>
            <a:ext cx="2283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1332" name="Google Shape;1332;p35"/>
          <p:cNvSpPr/>
          <p:nvPr/>
        </p:nvSpPr>
        <p:spPr>
          <a:xfrm>
            <a:off x="5945013" y="192863"/>
            <a:ext cx="300000" cy="300000"/>
          </a:xfrm>
          <a:prstGeom prst="ellipse">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35"/>
          <p:cNvSpPr txBox="1"/>
          <p:nvPr/>
        </p:nvSpPr>
        <p:spPr>
          <a:xfrm>
            <a:off x="5945022" y="135125"/>
            <a:ext cx="2283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1334" name="Google Shape;1334;p35"/>
          <p:cNvSpPr/>
          <p:nvPr/>
        </p:nvSpPr>
        <p:spPr>
          <a:xfrm>
            <a:off x="711211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35" name="Google Shape;1335;p35"/>
          <p:cNvPicPr preferRelativeResize="0"/>
          <p:nvPr/>
        </p:nvPicPr>
        <p:blipFill rotWithShape="1">
          <a:blip r:embed="rId7">
            <a:alphaModFix/>
          </a:blip>
          <a:srcRect b="0" l="0" r="0" t="0"/>
          <a:stretch/>
        </p:blipFill>
        <p:spPr>
          <a:xfrm>
            <a:off x="7148013" y="239750"/>
            <a:ext cx="228200" cy="206258"/>
          </a:xfrm>
          <a:prstGeom prst="rect">
            <a:avLst/>
          </a:prstGeom>
          <a:noFill/>
          <a:ln>
            <a:noFill/>
          </a:ln>
        </p:spPr>
      </p:pic>
      <p:sp>
        <p:nvSpPr>
          <p:cNvPr id="1336" name="Google Shape;1336;p35"/>
          <p:cNvSpPr/>
          <p:nvPr/>
        </p:nvSpPr>
        <p:spPr>
          <a:xfrm>
            <a:off x="8227125"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37" name="Google Shape;1337;p35"/>
          <p:cNvPicPr preferRelativeResize="0"/>
          <p:nvPr/>
        </p:nvPicPr>
        <p:blipFill rotWithShape="1">
          <a:blip r:embed="rId8">
            <a:alphaModFix/>
          </a:blip>
          <a:srcRect b="0" l="0" r="0" t="0"/>
          <a:stretch/>
        </p:blipFill>
        <p:spPr>
          <a:xfrm>
            <a:off x="8263000" y="234463"/>
            <a:ext cx="228225" cy="216814"/>
          </a:xfrm>
          <a:prstGeom prst="rect">
            <a:avLst/>
          </a:prstGeom>
          <a:noFill/>
          <a:ln>
            <a:noFill/>
          </a:ln>
        </p:spPr>
      </p:pic>
      <p:sp>
        <p:nvSpPr>
          <p:cNvPr id="1338" name="Google Shape;1338;p35"/>
          <p:cNvSpPr/>
          <p:nvPr/>
        </p:nvSpPr>
        <p:spPr>
          <a:xfrm flipH="1" rot="10800000">
            <a:off x="302850" y="790590"/>
            <a:ext cx="8538300" cy="63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1339" name="Google Shape;1339;p35"/>
          <p:cNvPicPr preferRelativeResize="0"/>
          <p:nvPr/>
        </p:nvPicPr>
        <p:blipFill rotWithShape="1">
          <a:blip r:embed="rId9">
            <a:alphaModFix/>
          </a:blip>
          <a:srcRect b="0" l="0" r="0" t="0"/>
          <a:stretch/>
        </p:blipFill>
        <p:spPr>
          <a:xfrm>
            <a:off x="1320297" y="268787"/>
            <a:ext cx="145456" cy="148167"/>
          </a:xfrm>
          <a:prstGeom prst="rect">
            <a:avLst/>
          </a:prstGeom>
          <a:noFill/>
          <a:ln>
            <a:noFill/>
          </a:ln>
        </p:spPr>
      </p:pic>
      <p:sp>
        <p:nvSpPr>
          <p:cNvPr id="1340" name="Google Shape;1340;p35"/>
          <p:cNvSpPr txBox="1"/>
          <p:nvPr>
            <p:ph type="ctrTitle"/>
          </p:nvPr>
        </p:nvSpPr>
        <p:spPr>
          <a:xfrm>
            <a:off x="302850" y="823900"/>
            <a:ext cx="4002300" cy="554100"/>
          </a:xfrm>
          <a:prstGeom prst="rect">
            <a:avLst/>
          </a:prstGeom>
          <a:noFill/>
          <a:ln>
            <a:noFill/>
          </a:ln>
        </p:spPr>
        <p:txBody>
          <a:bodyPr anchorCtr="0" anchor="b" bIns="91425" lIns="91425" spcFirstLastPara="1" rIns="91425" wrap="square" tIns="91425">
            <a:spAutoFit/>
          </a:bodyPr>
          <a:lstStyle/>
          <a:p>
            <a:pPr indent="0" lvl="0" marL="0" rtl="0" algn="l">
              <a:lnSpc>
                <a:spcPct val="115000"/>
              </a:lnSpc>
              <a:spcBef>
                <a:spcPts val="0"/>
              </a:spcBef>
              <a:spcAft>
                <a:spcPts val="0"/>
              </a:spcAft>
              <a:buSzPts val="5200"/>
              <a:buNone/>
            </a:pPr>
            <a:r>
              <a:rPr b="1" lang="en" sz="2400">
                <a:solidFill>
                  <a:schemeClr val="lt1"/>
                </a:solidFill>
                <a:latin typeface="Roboto"/>
                <a:ea typeface="Roboto"/>
                <a:cs typeface="Roboto"/>
                <a:sym typeface="Roboto"/>
              </a:rPr>
              <a:t>N.E.M</a:t>
            </a:r>
            <a:endParaRPr b="1" sz="2400">
              <a:solidFill>
                <a:schemeClr val="lt1"/>
              </a:solidFill>
              <a:latin typeface="Roboto"/>
              <a:ea typeface="Roboto"/>
              <a:cs typeface="Roboto"/>
              <a:sym typeface="Roboto"/>
            </a:endParaRPr>
          </a:p>
        </p:txBody>
      </p:sp>
      <p:pic>
        <p:nvPicPr>
          <p:cNvPr id="1341" name="Google Shape;1341;p35"/>
          <p:cNvPicPr preferRelativeResize="0"/>
          <p:nvPr/>
        </p:nvPicPr>
        <p:blipFill rotWithShape="1">
          <a:blip r:embed="rId10">
            <a:alphaModFix/>
          </a:blip>
          <a:srcRect b="0" l="0" r="0" t="0"/>
          <a:stretch/>
        </p:blipFill>
        <p:spPr>
          <a:xfrm>
            <a:off x="4550050" y="1036875"/>
            <a:ext cx="4205651" cy="2902251"/>
          </a:xfrm>
          <a:prstGeom prst="rect">
            <a:avLst/>
          </a:prstGeom>
          <a:noFill/>
          <a:ln>
            <a:noFill/>
          </a:ln>
        </p:spPr>
      </p:pic>
      <p:sp>
        <p:nvSpPr>
          <p:cNvPr id="1342" name="Google Shape;1342;p35">
            <a:hlinkClick action="ppaction://hlinksldjump" r:id="rId11"/>
          </p:cNvPr>
          <p:cNvSpPr/>
          <p:nvPr/>
        </p:nvSpPr>
        <p:spPr>
          <a:xfrm>
            <a:off x="411475" y="3977650"/>
            <a:ext cx="700800" cy="7008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343" name="Google Shape;1343;p35">
            <a:hlinkClick action="ppaction://hlinksldjump" r:id="rId12"/>
          </p:cNvPr>
          <p:cNvSpPr/>
          <p:nvPr/>
        </p:nvSpPr>
        <p:spPr>
          <a:xfrm>
            <a:off x="2391450" y="3977650"/>
            <a:ext cx="700800" cy="7008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35">
            <a:hlinkClick action="ppaction://hlinksldjump" r:id="rId13"/>
          </p:cNvPr>
          <p:cNvSpPr/>
          <p:nvPr/>
        </p:nvSpPr>
        <p:spPr>
          <a:xfrm>
            <a:off x="4368563" y="3977650"/>
            <a:ext cx="700800" cy="7008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35">
            <a:hlinkClick action="ppaction://hlinksldjump" r:id="rId14"/>
          </p:cNvPr>
          <p:cNvSpPr/>
          <p:nvPr/>
        </p:nvSpPr>
        <p:spPr>
          <a:xfrm>
            <a:off x="6333838" y="3977650"/>
            <a:ext cx="700800" cy="7008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35">
            <a:hlinkClick action="ppaction://hlinksldjump" r:id="rId15"/>
          </p:cNvPr>
          <p:cNvSpPr/>
          <p:nvPr/>
        </p:nvSpPr>
        <p:spPr>
          <a:xfrm>
            <a:off x="8054900" y="3977650"/>
            <a:ext cx="700800" cy="700800"/>
          </a:xfrm>
          <a:prstGeom prst="ellipse">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47" name="Google Shape;1347;p35">
            <a:hlinkClick action="ppaction://hlinksldjump" r:id="rId16"/>
          </p:cNvPr>
          <p:cNvPicPr preferRelativeResize="0"/>
          <p:nvPr/>
        </p:nvPicPr>
        <p:blipFill rotWithShape="1">
          <a:blip r:embed="rId17">
            <a:alphaModFix/>
          </a:blip>
          <a:srcRect b="0" l="0" r="0" t="0"/>
          <a:stretch/>
        </p:blipFill>
        <p:spPr>
          <a:xfrm>
            <a:off x="484825" y="4051000"/>
            <a:ext cx="554100" cy="554100"/>
          </a:xfrm>
          <a:prstGeom prst="rect">
            <a:avLst/>
          </a:prstGeom>
          <a:noFill/>
          <a:ln>
            <a:noFill/>
          </a:ln>
        </p:spPr>
      </p:pic>
      <p:pic>
        <p:nvPicPr>
          <p:cNvPr id="1348" name="Google Shape;1348;p35">
            <a:hlinkClick action="ppaction://hlinksldjump" r:id="rId18"/>
          </p:cNvPr>
          <p:cNvPicPr preferRelativeResize="0"/>
          <p:nvPr/>
        </p:nvPicPr>
        <p:blipFill rotWithShape="1">
          <a:blip r:embed="rId19">
            <a:alphaModFix/>
          </a:blip>
          <a:srcRect b="0" l="0" r="0" t="0"/>
          <a:stretch/>
        </p:blipFill>
        <p:spPr>
          <a:xfrm>
            <a:off x="2496600" y="4082800"/>
            <a:ext cx="490500" cy="490500"/>
          </a:xfrm>
          <a:prstGeom prst="rect">
            <a:avLst/>
          </a:prstGeom>
          <a:noFill/>
          <a:ln>
            <a:noFill/>
          </a:ln>
        </p:spPr>
      </p:pic>
      <p:sp>
        <p:nvSpPr>
          <p:cNvPr id="1349" name="Google Shape;1349;p35">
            <a:hlinkClick action="ppaction://hlinksldjump" r:id="rId20"/>
          </p:cNvPr>
          <p:cNvSpPr txBox="1"/>
          <p:nvPr/>
        </p:nvSpPr>
        <p:spPr>
          <a:xfrm>
            <a:off x="4451663" y="4043350"/>
            <a:ext cx="6108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i="0" lang="en" sz="2500" u="none" cap="none" strike="noStrike">
                <a:solidFill>
                  <a:schemeClr val="lt1"/>
                </a:solidFill>
                <a:latin typeface="Roboto"/>
                <a:ea typeface="Roboto"/>
                <a:cs typeface="Roboto"/>
                <a:sym typeface="Roboto"/>
              </a:rPr>
              <a:t>25</a:t>
            </a:r>
            <a:endParaRPr b="1" i="0" sz="2500" u="none" cap="none" strike="noStrike">
              <a:solidFill>
                <a:schemeClr val="lt1"/>
              </a:solidFill>
              <a:latin typeface="Roboto"/>
              <a:ea typeface="Roboto"/>
              <a:cs typeface="Roboto"/>
              <a:sym typeface="Roboto"/>
            </a:endParaRPr>
          </a:p>
        </p:txBody>
      </p:sp>
      <p:pic>
        <p:nvPicPr>
          <p:cNvPr id="1350" name="Google Shape;1350;p35">
            <a:hlinkClick action="ppaction://hlinksldjump" r:id="rId21"/>
          </p:cNvPr>
          <p:cNvPicPr preferRelativeResize="0"/>
          <p:nvPr/>
        </p:nvPicPr>
        <p:blipFill rotWithShape="1">
          <a:blip r:embed="rId22">
            <a:alphaModFix/>
          </a:blip>
          <a:srcRect b="0" l="0" r="0" t="0"/>
          <a:stretch/>
        </p:blipFill>
        <p:spPr>
          <a:xfrm>
            <a:off x="6452188" y="4099450"/>
            <a:ext cx="457200" cy="457200"/>
          </a:xfrm>
          <a:prstGeom prst="rect">
            <a:avLst/>
          </a:prstGeom>
          <a:noFill/>
          <a:ln>
            <a:noFill/>
          </a:ln>
        </p:spPr>
      </p:pic>
      <p:pic>
        <p:nvPicPr>
          <p:cNvPr id="1351" name="Google Shape;1351;p35">
            <a:hlinkClick action="ppaction://hlinksldjump" r:id="rId23"/>
          </p:cNvPr>
          <p:cNvPicPr preferRelativeResize="0"/>
          <p:nvPr/>
        </p:nvPicPr>
        <p:blipFill rotWithShape="1">
          <a:blip r:embed="rId24">
            <a:alphaModFix/>
          </a:blip>
          <a:srcRect b="0" l="0" r="0" t="0"/>
          <a:stretch/>
        </p:blipFill>
        <p:spPr>
          <a:xfrm>
            <a:off x="8194575" y="4120300"/>
            <a:ext cx="415500" cy="415500"/>
          </a:xfrm>
          <a:prstGeom prst="rect">
            <a:avLst/>
          </a:prstGeom>
          <a:noFill/>
          <a:ln>
            <a:noFill/>
          </a:ln>
        </p:spPr>
      </p:pic>
      <p:sp>
        <p:nvSpPr>
          <p:cNvPr id="1352" name="Google Shape;1352;p35"/>
          <p:cNvSpPr txBox="1"/>
          <p:nvPr/>
        </p:nvSpPr>
        <p:spPr>
          <a:xfrm>
            <a:off x="456475" y="4762500"/>
            <a:ext cx="610800" cy="323100"/>
          </a:xfrm>
          <a:prstGeom prst="rect">
            <a:avLst/>
          </a:prstGeom>
          <a:noFill/>
          <a:ln>
            <a:noFill/>
          </a:ln>
        </p:spPr>
        <p:txBody>
          <a:bodyPr anchorCtr="0" anchor="t" bIns="91425" lIns="91425" spcFirstLastPara="1" rIns="91425" wrap="square" tIns="91425">
            <a:spAutoFit/>
          </a:bodyPr>
          <a:lstStyle/>
          <a:p>
            <a:pPr indent="0" lvl="0" marL="50800" marR="12700" rtl="0" algn="l">
              <a:lnSpc>
                <a:spcPct val="172727"/>
              </a:lnSpc>
              <a:spcBef>
                <a:spcPts val="1700"/>
              </a:spcBef>
              <a:spcAft>
                <a:spcPts val="0"/>
              </a:spcAft>
              <a:buClr>
                <a:srgbClr val="000000"/>
              </a:buClr>
              <a:buSzPts val="900"/>
              <a:buFont typeface="Arial"/>
              <a:buNone/>
            </a:pPr>
            <a:r>
              <a:rPr b="1" i="0" lang="en" sz="900" u="none" cap="none" strike="noStrike">
                <a:solidFill>
                  <a:srgbClr val="111111"/>
                </a:solidFill>
                <a:latin typeface="Roboto"/>
                <a:ea typeface="Roboto"/>
                <a:cs typeface="Roboto"/>
                <a:sym typeface="Roboto"/>
              </a:rPr>
              <a:t>COST</a:t>
            </a:r>
            <a:endParaRPr b="0" i="0" sz="900" u="none" cap="none" strike="noStrike">
              <a:solidFill>
                <a:srgbClr val="000000"/>
              </a:solidFill>
              <a:latin typeface="Roboto"/>
              <a:ea typeface="Roboto"/>
              <a:cs typeface="Roboto"/>
              <a:sym typeface="Roboto"/>
            </a:endParaRPr>
          </a:p>
        </p:txBody>
      </p:sp>
      <p:sp>
        <p:nvSpPr>
          <p:cNvPr id="1353" name="Google Shape;1353;p35"/>
          <p:cNvSpPr txBox="1"/>
          <p:nvPr/>
        </p:nvSpPr>
        <p:spPr>
          <a:xfrm>
            <a:off x="2212200" y="4762500"/>
            <a:ext cx="1059300" cy="323100"/>
          </a:xfrm>
          <a:prstGeom prst="rect">
            <a:avLst/>
          </a:prstGeom>
          <a:noFill/>
          <a:ln>
            <a:noFill/>
          </a:ln>
        </p:spPr>
        <p:txBody>
          <a:bodyPr anchorCtr="0" anchor="t" bIns="91425" lIns="91425" spcFirstLastPara="1" rIns="91425" wrap="square" tIns="91425">
            <a:spAutoFit/>
          </a:bodyPr>
          <a:lstStyle/>
          <a:p>
            <a:pPr indent="0" lvl="0" marL="50800" marR="12700" rtl="0" algn="ctr">
              <a:lnSpc>
                <a:spcPct val="172727"/>
              </a:lnSpc>
              <a:spcBef>
                <a:spcPts val="1700"/>
              </a:spcBef>
              <a:spcAft>
                <a:spcPts val="0"/>
              </a:spcAft>
              <a:buClr>
                <a:srgbClr val="000000"/>
              </a:buClr>
              <a:buSzPts val="900"/>
              <a:buFont typeface="Arial"/>
              <a:buNone/>
            </a:pPr>
            <a:r>
              <a:rPr b="1" i="0" lang="en" sz="900" u="none" cap="none" strike="noStrike">
                <a:solidFill>
                  <a:srgbClr val="111111"/>
                </a:solidFill>
                <a:latin typeface="Roboto"/>
                <a:ea typeface="Roboto"/>
                <a:cs typeface="Roboto"/>
                <a:sym typeface="Roboto"/>
              </a:rPr>
              <a:t>MAINTENANCE</a:t>
            </a:r>
            <a:endParaRPr b="1" i="0" sz="900" u="none" cap="none" strike="noStrike">
              <a:solidFill>
                <a:srgbClr val="111111"/>
              </a:solidFill>
              <a:latin typeface="Roboto"/>
              <a:ea typeface="Roboto"/>
              <a:cs typeface="Roboto"/>
              <a:sym typeface="Roboto"/>
            </a:endParaRPr>
          </a:p>
        </p:txBody>
      </p:sp>
      <p:sp>
        <p:nvSpPr>
          <p:cNvPr id="1354" name="Google Shape;1354;p35"/>
          <p:cNvSpPr txBox="1"/>
          <p:nvPr/>
        </p:nvSpPr>
        <p:spPr>
          <a:xfrm>
            <a:off x="4189325" y="4762500"/>
            <a:ext cx="1059300" cy="323100"/>
          </a:xfrm>
          <a:prstGeom prst="rect">
            <a:avLst/>
          </a:prstGeom>
          <a:noFill/>
          <a:ln>
            <a:noFill/>
          </a:ln>
        </p:spPr>
        <p:txBody>
          <a:bodyPr anchorCtr="0" anchor="t" bIns="91425" lIns="91425" spcFirstLastPara="1" rIns="91425" wrap="square" tIns="91425">
            <a:spAutoFit/>
          </a:bodyPr>
          <a:lstStyle/>
          <a:p>
            <a:pPr indent="0" lvl="0" marL="50800" marR="12700" rtl="0" algn="ctr">
              <a:lnSpc>
                <a:spcPct val="172727"/>
              </a:lnSpc>
              <a:spcBef>
                <a:spcPts val="1700"/>
              </a:spcBef>
              <a:spcAft>
                <a:spcPts val="0"/>
              </a:spcAft>
              <a:buClr>
                <a:srgbClr val="000000"/>
              </a:buClr>
              <a:buSzPts val="900"/>
              <a:buFont typeface="Arial"/>
              <a:buNone/>
            </a:pPr>
            <a:r>
              <a:rPr b="1" i="0" lang="en" sz="900" u="none" cap="none" strike="noStrike">
                <a:solidFill>
                  <a:srgbClr val="111111"/>
                </a:solidFill>
                <a:latin typeface="Roboto"/>
                <a:ea typeface="Roboto"/>
                <a:cs typeface="Roboto"/>
                <a:sym typeface="Roboto"/>
              </a:rPr>
              <a:t>GUARANTEE</a:t>
            </a:r>
            <a:endParaRPr b="1" i="0" sz="900" u="none" cap="none" strike="noStrike">
              <a:solidFill>
                <a:srgbClr val="111111"/>
              </a:solidFill>
              <a:latin typeface="Roboto"/>
              <a:ea typeface="Roboto"/>
              <a:cs typeface="Roboto"/>
              <a:sym typeface="Roboto"/>
            </a:endParaRPr>
          </a:p>
        </p:txBody>
      </p:sp>
      <p:sp>
        <p:nvSpPr>
          <p:cNvPr id="1355" name="Google Shape;1355;p35"/>
          <p:cNvSpPr txBox="1"/>
          <p:nvPr/>
        </p:nvSpPr>
        <p:spPr>
          <a:xfrm>
            <a:off x="6166450" y="4762500"/>
            <a:ext cx="1059300" cy="323100"/>
          </a:xfrm>
          <a:prstGeom prst="rect">
            <a:avLst/>
          </a:prstGeom>
          <a:noFill/>
          <a:ln>
            <a:noFill/>
          </a:ln>
        </p:spPr>
        <p:txBody>
          <a:bodyPr anchorCtr="0" anchor="t" bIns="91425" lIns="91425" spcFirstLastPara="1" rIns="91425" wrap="square" tIns="91425">
            <a:spAutoFit/>
          </a:bodyPr>
          <a:lstStyle/>
          <a:p>
            <a:pPr indent="0" lvl="0" marL="50800" marR="12700" rtl="0" algn="ctr">
              <a:lnSpc>
                <a:spcPct val="172727"/>
              </a:lnSpc>
              <a:spcBef>
                <a:spcPts val="1700"/>
              </a:spcBef>
              <a:spcAft>
                <a:spcPts val="0"/>
              </a:spcAft>
              <a:buClr>
                <a:srgbClr val="000000"/>
              </a:buClr>
              <a:buSzPts val="900"/>
              <a:buFont typeface="Arial"/>
              <a:buNone/>
            </a:pPr>
            <a:r>
              <a:rPr b="1" i="0" lang="en" sz="900" u="none" cap="none" strike="noStrike">
                <a:solidFill>
                  <a:srgbClr val="111111"/>
                </a:solidFill>
                <a:latin typeface="Roboto"/>
                <a:ea typeface="Roboto"/>
                <a:cs typeface="Roboto"/>
                <a:sym typeface="Roboto"/>
              </a:rPr>
              <a:t>MOVING</a:t>
            </a:r>
            <a:endParaRPr b="1" i="0" sz="900" u="none" cap="none" strike="noStrike">
              <a:solidFill>
                <a:srgbClr val="111111"/>
              </a:solidFill>
              <a:latin typeface="Roboto"/>
              <a:ea typeface="Roboto"/>
              <a:cs typeface="Roboto"/>
              <a:sym typeface="Roboto"/>
            </a:endParaRPr>
          </a:p>
        </p:txBody>
      </p:sp>
      <p:sp>
        <p:nvSpPr>
          <p:cNvPr id="1356" name="Google Shape;1356;p35"/>
          <p:cNvSpPr txBox="1"/>
          <p:nvPr/>
        </p:nvSpPr>
        <p:spPr>
          <a:xfrm>
            <a:off x="7872675" y="4762500"/>
            <a:ext cx="1059300" cy="323100"/>
          </a:xfrm>
          <a:prstGeom prst="rect">
            <a:avLst/>
          </a:prstGeom>
          <a:noFill/>
          <a:ln>
            <a:noFill/>
          </a:ln>
        </p:spPr>
        <p:txBody>
          <a:bodyPr anchorCtr="0" anchor="t" bIns="91425" lIns="91425" spcFirstLastPara="1" rIns="91425" wrap="square" tIns="91425">
            <a:spAutoFit/>
          </a:bodyPr>
          <a:lstStyle/>
          <a:p>
            <a:pPr indent="0" lvl="0" marL="50800" marR="12700" rtl="0" algn="ctr">
              <a:lnSpc>
                <a:spcPct val="172727"/>
              </a:lnSpc>
              <a:spcBef>
                <a:spcPts val="1700"/>
              </a:spcBef>
              <a:spcAft>
                <a:spcPts val="0"/>
              </a:spcAft>
              <a:buClr>
                <a:srgbClr val="000000"/>
              </a:buClr>
              <a:buSzPts val="900"/>
              <a:buFont typeface="Arial"/>
              <a:buNone/>
            </a:pPr>
            <a:r>
              <a:rPr b="1" i="0" lang="en" sz="900" u="none" cap="none" strike="noStrike">
                <a:solidFill>
                  <a:srgbClr val="111111"/>
                </a:solidFill>
                <a:latin typeface="Roboto"/>
                <a:ea typeface="Roboto"/>
                <a:cs typeface="Roboto"/>
                <a:sym typeface="Roboto"/>
              </a:rPr>
              <a:t>N.E.M</a:t>
            </a:r>
            <a:endParaRPr b="1" i="0" sz="900" u="none" cap="none" strike="noStrike">
              <a:solidFill>
                <a:srgbClr val="111111"/>
              </a:solidFill>
              <a:latin typeface="Roboto"/>
              <a:ea typeface="Roboto"/>
              <a:cs typeface="Roboto"/>
              <a:sym typeface="Roboto"/>
            </a:endParaRPr>
          </a:p>
        </p:txBody>
      </p:sp>
      <p:sp>
        <p:nvSpPr>
          <p:cNvPr id="1357" name="Google Shape;1357;p35"/>
          <p:cNvSpPr txBox="1"/>
          <p:nvPr/>
        </p:nvSpPr>
        <p:spPr>
          <a:xfrm>
            <a:off x="290538" y="1270125"/>
            <a:ext cx="4367400" cy="323100"/>
          </a:xfrm>
          <a:prstGeom prst="rect">
            <a:avLst/>
          </a:prstGeom>
          <a:noFill/>
          <a:ln>
            <a:noFill/>
          </a:ln>
        </p:spPr>
        <p:txBody>
          <a:bodyPr anchorCtr="0" anchor="t" bIns="91425" lIns="91425" spcFirstLastPara="1" rIns="91425" wrap="square" tIns="91425">
            <a:spAutoFit/>
          </a:bodyPr>
          <a:lstStyle/>
          <a:p>
            <a:pPr indent="0" lvl="0" marL="0" marR="12700" rtl="0" algn="l">
              <a:lnSpc>
                <a:spcPct val="172727"/>
              </a:lnSpc>
              <a:spcBef>
                <a:spcPts val="1700"/>
              </a:spcBef>
              <a:spcAft>
                <a:spcPts val="0"/>
              </a:spcAft>
              <a:buClr>
                <a:srgbClr val="000000"/>
              </a:buClr>
              <a:buSzPts val="900"/>
              <a:buFont typeface="Arial"/>
              <a:buNone/>
            </a:pPr>
            <a:r>
              <a:rPr b="1" i="0" lang="en" sz="900" u="none" cap="none" strike="noStrike">
                <a:solidFill>
                  <a:schemeClr val="lt1"/>
                </a:solidFill>
                <a:latin typeface="Roboto"/>
                <a:ea typeface="Roboto"/>
                <a:cs typeface="Roboto"/>
                <a:sym typeface="Roboto"/>
              </a:rPr>
              <a:t>NET ENERGY METERING</a:t>
            </a:r>
            <a:endParaRPr b="1" i="0" sz="900" u="none" cap="none" strike="noStrike">
              <a:solidFill>
                <a:schemeClr val="lt1"/>
              </a:solidFill>
              <a:latin typeface="Roboto"/>
              <a:ea typeface="Roboto"/>
              <a:cs typeface="Roboto"/>
              <a:sym typeface="Roboto"/>
            </a:endParaRPr>
          </a:p>
        </p:txBody>
      </p:sp>
      <p:sp>
        <p:nvSpPr>
          <p:cNvPr id="1358" name="Google Shape;1358;p35"/>
          <p:cNvSpPr txBox="1"/>
          <p:nvPr/>
        </p:nvSpPr>
        <p:spPr>
          <a:xfrm>
            <a:off x="209850" y="1593225"/>
            <a:ext cx="3160200" cy="939000"/>
          </a:xfrm>
          <a:prstGeom prst="rect">
            <a:avLst/>
          </a:prstGeom>
          <a:noFill/>
          <a:ln>
            <a:noFill/>
          </a:ln>
        </p:spPr>
        <p:txBody>
          <a:bodyPr anchorCtr="0" anchor="t" bIns="91425" lIns="91425" spcFirstLastPara="1" rIns="91425" wrap="square" tIns="91425">
            <a:spAutoFit/>
          </a:bodyPr>
          <a:lstStyle/>
          <a:p>
            <a:pPr indent="0" lvl="0" marL="50800" marR="12700" rtl="0" algn="l">
              <a:lnSpc>
                <a:spcPct val="130000"/>
              </a:lnSpc>
              <a:spcBef>
                <a:spcPts val="1700"/>
              </a:spcBef>
              <a:spcAft>
                <a:spcPts val="0"/>
              </a:spcAft>
              <a:buClr>
                <a:srgbClr val="000000"/>
              </a:buClr>
              <a:buSzPts val="1000"/>
              <a:buFont typeface="Arial"/>
              <a:buNone/>
            </a:pPr>
            <a:r>
              <a:rPr b="0" i="0" lang="en" sz="1000" u="none" cap="none" strike="noStrike">
                <a:solidFill>
                  <a:schemeClr val="lt1"/>
                </a:solidFill>
                <a:latin typeface="Roboto"/>
                <a:ea typeface="Roboto"/>
                <a:cs typeface="Roboto"/>
                <a:sym typeface="Roboto"/>
              </a:rPr>
              <a:t>During the day, your system produces energy  which is tracked through your smart meter. You  receive</a:t>
            </a:r>
            <a:r>
              <a:rPr lang="en" sz="1000">
                <a:solidFill>
                  <a:schemeClr val="lt1"/>
                </a:solidFill>
                <a:latin typeface="Roboto"/>
                <a:ea typeface="Roboto"/>
                <a:cs typeface="Roboto"/>
                <a:sym typeface="Roboto"/>
              </a:rPr>
              <a:t> </a:t>
            </a:r>
            <a:r>
              <a:rPr b="0" i="0" lang="en" sz="1000" u="none" cap="none" strike="noStrike">
                <a:solidFill>
                  <a:schemeClr val="lt1"/>
                </a:solidFill>
                <a:latin typeface="Roboto"/>
                <a:ea typeface="Roboto"/>
                <a:cs typeface="Roboto"/>
                <a:sym typeface="Roboto"/>
              </a:rPr>
              <a:t>credits	from the utility company  whenever you produce more energy than you  consume.</a:t>
            </a:r>
            <a:endParaRPr b="0" i="0" sz="1000" u="none" cap="none" strike="noStrike">
              <a:solidFill>
                <a:schemeClr val="lt1"/>
              </a:solidFill>
              <a:latin typeface="Roboto"/>
              <a:ea typeface="Roboto"/>
              <a:cs typeface="Roboto"/>
              <a:sym typeface="Roboto"/>
            </a:endParaRPr>
          </a:p>
        </p:txBody>
      </p:sp>
      <p:sp>
        <p:nvSpPr>
          <p:cNvPr id="1359" name="Google Shape;1359;p35">
            <a:hlinkClick action="ppaction://hlinksldjump" r:id="rId25"/>
          </p:cNvPr>
          <p:cNvSpPr txBox="1"/>
          <p:nvPr/>
        </p:nvSpPr>
        <p:spPr>
          <a:xfrm>
            <a:off x="1087625" y="492875"/>
            <a:ext cx="61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Us?</a:t>
            </a:r>
            <a:endParaRPr b="0" i="0" sz="800" u="none" cap="none" strike="noStrike">
              <a:solidFill>
                <a:srgbClr val="000000"/>
              </a:solidFill>
              <a:latin typeface="Roboto"/>
              <a:ea typeface="Roboto"/>
              <a:cs typeface="Roboto"/>
              <a:sym typeface="Roboto"/>
            </a:endParaRPr>
          </a:p>
        </p:txBody>
      </p:sp>
      <p:sp>
        <p:nvSpPr>
          <p:cNvPr id="1360" name="Google Shape;1360;p35">
            <a:hlinkClick action="ppaction://hlinksldjump" r:id="rId26"/>
          </p:cNvPr>
          <p:cNvSpPr txBox="1"/>
          <p:nvPr/>
        </p:nvSpPr>
        <p:spPr>
          <a:xfrm>
            <a:off x="220838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Discovery</a:t>
            </a:r>
            <a:endParaRPr b="0" i="0" sz="800" u="none" cap="none" strike="noStrike">
              <a:solidFill>
                <a:srgbClr val="000000"/>
              </a:solidFill>
              <a:latin typeface="Roboto"/>
              <a:ea typeface="Roboto"/>
              <a:cs typeface="Roboto"/>
              <a:sym typeface="Roboto"/>
            </a:endParaRPr>
          </a:p>
        </p:txBody>
      </p:sp>
      <p:sp>
        <p:nvSpPr>
          <p:cNvPr id="1361" name="Google Shape;1361;p35">
            <a:hlinkClick action="ppaction://hlinksldjump" r:id="rId27"/>
          </p:cNvPr>
          <p:cNvSpPr txBox="1"/>
          <p:nvPr/>
        </p:nvSpPr>
        <p:spPr>
          <a:xfrm>
            <a:off x="337003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Solar?</a:t>
            </a:r>
            <a:endParaRPr b="0" i="0" sz="800" u="none" cap="none" strike="noStrike">
              <a:solidFill>
                <a:srgbClr val="000000"/>
              </a:solidFill>
              <a:latin typeface="Roboto"/>
              <a:ea typeface="Roboto"/>
              <a:cs typeface="Roboto"/>
              <a:sym typeface="Roboto"/>
            </a:endParaRPr>
          </a:p>
        </p:txBody>
      </p:sp>
      <p:sp>
        <p:nvSpPr>
          <p:cNvPr id="1362" name="Google Shape;1362;p35">
            <a:hlinkClick action="ppaction://hlinksldjump" r:id="rId28"/>
          </p:cNvPr>
          <p:cNvSpPr txBox="1"/>
          <p:nvPr/>
        </p:nvSpPr>
        <p:spPr>
          <a:xfrm>
            <a:off x="4567163" y="492875"/>
            <a:ext cx="770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Us vs Them</a:t>
            </a:r>
            <a:endParaRPr b="0" i="0" sz="800" u="none" cap="none" strike="noStrike">
              <a:solidFill>
                <a:srgbClr val="000000"/>
              </a:solidFill>
              <a:latin typeface="Roboto"/>
              <a:ea typeface="Roboto"/>
              <a:cs typeface="Roboto"/>
              <a:sym typeface="Roboto"/>
            </a:endParaRPr>
          </a:p>
        </p:txBody>
      </p:sp>
      <p:sp>
        <p:nvSpPr>
          <p:cNvPr id="1363" name="Google Shape;1363;p35">
            <a:hlinkClick action="ppaction://hlinksldjump" r:id="rId29"/>
          </p:cNvPr>
          <p:cNvSpPr txBox="1"/>
          <p:nvPr/>
        </p:nvSpPr>
        <p:spPr>
          <a:xfrm>
            <a:off x="5909788" y="492875"/>
            <a:ext cx="490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FAQ</a:t>
            </a:r>
            <a:endParaRPr b="0" i="0" sz="800" u="none" cap="none" strike="noStrike">
              <a:solidFill>
                <a:srgbClr val="000000"/>
              </a:solidFill>
              <a:latin typeface="Roboto"/>
              <a:ea typeface="Roboto"/>
              <a:cs typeface="Roboto"/>
              <a:sym typeface="Roboto"/>
            </a:endParaRPr>
          </a:p>
        </p:txBody>
      </p:sp>
      <p:sp>
        <p:nvSpPr>
          <p:cNvPr id="1364" name="Google Shape;1364;p35">
            <a:hlinkClick action="ppaction://hlinksldjump" r:id="rId30"/>
          </p:cNvPr>
          <p:cNvSpPr txBox="1"/>
          <p:nvPr/>
        </p:nvSpPr>
        <p:spPr>
          <a:xfrm>
            <a:off x="6917463"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Next Steps</a:t>
            </a:r>
            <a:endParaRPr b="0" i="0" sz="800" u="none" cap="none" strike="noStrike">
              <a:solidFill>
                <a:srgbClr val="000000"/>
              </a:solidFill>
              <a:latin typeface="Roboto"/>
              <a:ea typeface="Roboto"/>
              <a:cs typeface="Roboto"/>
              <a:sym typeface="Roboto"/>
            </a:endParaRPr>
          </a:p>
        </p:txBody>
      </p:sp>
      <p:sp>
        <p:nvSpPr>
          <p:cNvPr id="1365" name="Google Shape;1365;p35">
            <a:hlinkClick action="ppaction://hlinksldjump" r:id="rId31"/>
          </p:cNvPr>
          <p:cNvSpPr txBox="1"/>
          <p:nvPr/>
        </p:nvSpPr>
        <p:spPr>
          <a:xfrm>
            <a:off x="8032475" y="492875"/>
            <a:ext cx="835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Your System</a:t>
            </a:r>
            <a:endParaRPr b="0" i="0" sz="800" u="none" cap="none" strike="noStrike">
              <a:solidFill>
                <a:srgbClr val="000000"/>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pic>
        <p:nvPicPr>
          <p:cNvPr id="1370" name="Google Shape;1370;p36"/>
          <p:cNvPicPr preferRelativeResize="0"/>
          <p:nvPr/>
        </p:nvPicPr>
        <p:blipFill rotWithShape="1">
          <a:blip r:embed="rId3">
            <a:alphaModFix/>
          </a:blip>
          <a:srcRect b="0" l="0" r="0" t="0"/>
          <a:stretch/>
        </p:blipFill>
        <p:spPr>
          <a:xfrm>
            <a:off x="249504" y="49450"/>
            <a:ext cx="695125" cy="695125"/>
          </a:xfrm>
          <a:prstGeom prst="rect">
            <a:avLst/>
          </a:prstGeom>
          <a:noFill/>
          <a:ln>
            <a:noFill/>
          </a:ln>
        </p:spPr>
      </p:pic>
      <p:sp>
        <p:nvSpPr>
          <p:cNvPr id="1371" name="Google Shape;1371;p36"/>
          <p:cNvSpPr/>
          <p:nvPr/>
        </p:nvSpPr>
        <p:spPr>
          <a:xfrm>
            <a:off x="1243025" y="192875"/>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36"/>
          <p:cNvSpPr/>
          <p:nvPr/>
        </p:nvSpPr>
        <p:spPr>
          <a:xfrm>
            <a:off x="2324238" y="192875"/>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73" name="Google Shape;1373;p36"/>
          <p:cNvPicPr preferRelativeResize="0"/>
          <p:nvPr/>
        </p:nvPicPr>
        <p:blipFill rotWithShape="1">
          <a:blip r:embed="rId4">
            <a:alphaModFix/>
          </a:blip>
          <a:srcRect b="0" l="0" r="0" t="0"/>
          <a:stretch/>
        </p:blipFill>
        <p:spPr>
          <a:xfrm>
            <a:off x="2360137" y="228775"/>
            <a:ext cx="228200" cy="228200"/>
          </a:xfrm>
          <a:prstGeom prst="rect">
            <a:avLst/>
          </a:prstGeom>
          <a:noFill/>
          <a:ln>
            <a:noFill/>
          </a:ln>
        </p:spPr>
      </p:pic>
      <p:sp>
        <p:nvSpPr>
          <p:cNvPr id="1374" name="Google Shape;1374;p36"/>
          <p:cNvSpPr/>
          <p:nvPr/>
        </p:nvSpPr>
        <p:spPr>
          <a:xfrm>
            <a:off x="356066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75" name="Google Shape;1375;p36"/>
          <p:cNvPicPr preferRelativeResize="0"/>
          <p:nvPr/>
        </p:nvPicPr>
        <p:blipFill rotWithShape="1">
          <a:blip r:embed="rId5">
            <a:alphaModFix/>
          </a:blip>
          <a:srcRect b="0" l="0" r="0" t="0"/>
          <a:stretch/>
        </p:blipFill>
        <p:spPr>
          <a:xfrm>
            <a:off x="3596563" y="243488"/>
            <a:ext cx="228200" cy="198755"/>
          </a:xfrm>
          <a:prstGeom prst="rect">
            <a:avLst/>
          </a:prstGeom>
          <a:noFill/>
          <a:ln>
            <a:noFill/>
          </a:ln>
        </p:spPr>
      </p:pic>
      <p:sp>
        <p:nvSpPr>
          <p:cNvPr id="1376" name="Google Shape;1376;p36"/>
          <p:cNvSpPr/>
          <p:nvPr/>
        </p:nvSpPr>
        <p:spPr>
          <a:xfrm>
            <a:off x="4757788"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36"/>
          <p:cNvSpPr txBox="1"/>
          <p:nvPr/>
        </p:nvSpPr>
        <p:spPr>
          <a:xfrm>
            <a:off x="4757797" y="135125"/>
            <a:ext cx="2283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1378" name="Google Shape;1378;p36"/>
          <p:cNvSpPr/>
          <p:nvPr/>
        </p:nvSpPr>
        <p:spPr>
          <a:xfrm>
            <a:off x="5945013" y="192863"/>
            <a:ext cx="300000" cy="300000"/>
          </a:xfrm>
          <a:prstGeom prst="ellipse">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36"/>
          <p:cNvSpPr txBox="1"/>
          <p:nvPr/>
        </p:nvSpPr>
        <p:spPr>
          <a:xfrm>
            <a:off x="5945022" y="135125"/>
            <a:ext cx="2283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1380" name="Google Shape;1380;p36"/>
          <p:cNvSpPr/>
          <p:nvPr/>
        </p:nvSpPr>
        <p:spPr>
          <a:xfrm>
            <a:off x="711211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81" name="Google Shape;1381;p36"/>
          <p:cNvPicPr preferRelativeResize="0"/>
          <p:nvPr/>
        </p:nvPicPr>
        <p:blipFill rotWithShape="1">
          <a:blip r:embed="rId6">
            <a:alphaModFix/>
          </a:blip>
          <a:srcRect b="0" l="0" r="0" t="0"/>
          <a:stretch/>
        </p:blipFill>
        <p:spPr>
          <a:xfrm>
            <a:off x="7148013" y="239750"/>
            <a:ext cx="228200" cy="206258"/>
          </a:xfrm>
          <a:prstGeom prst="rect">
            <a:avLst/>
          </a:prstGeom>
          <a:noFill/>
          <a:ln>
            <a:noFill/>
          </a:ln>
        </p:spPr>
      </p:pic>
      <p:sp>
        <p:nvSpPr>
          <p:cNvPr id="1382" name="Google Shape;1382;p36"/>
          <p:cNvSpPr/>
          <p:nvPr/>
        </p:nvSpPr>
        <p:spPr>
          <a:xfrm>
            <a:off x="8227125"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83" name="Google Shape;1383;p36"/>
          <p:cNvPicPr preferRelativeResize="0"/>
          <p:nvPr/>
        </p:nvPicPr>
        <p:blipFill rotWithShape="1">
          <a:blip r:embed="rId7">
            <a:alphaModFix/>
          </a:blip>
          <a:srcRect b="11871" l="0" r="0" t="11872"/>
          <a:stretch/>
        </p:blipFill>
        <p:spPr>
          <a:xfrm>
            <a:off x="0" y="823900"/>
            <a:ext cx="9144000" cy="4319599"/>
          </a:xfrm>
          <a:prstGeom prst="rect">
            <a:avLst/>
          </a:prstGeom>
          <a:noFill/>
          <a:ln>
            <a:noFill/>
          </a:ln>
        </p:spPr>
      </p:pic>
      <p:pic>
        <p:nvPicPr>
          <p:cNvPr id="1384" name="Google Shape;1384;p36"/>
          <p:cNvPicPr preferRelativeResize="0"/>
          <p:nvPr/>
        </p:nvPicPr>
        <p:blipFill rotWithShape="1">
          <a:blip r:embed="rId8">
            <a:alphaModFix/>
          </a:blip>
          <a:srcRect b="0" l="0" r="0" t="0"/>
          <a:stretch/>
        </p:blipFill>
        <p:spPr>
          <a:xfrm>
            <a:off x="8263000" y="234463"/>
            <a:ext cx="228225" cy="216814"/>
          </a:xfrm>
          <a:prstGeom prst="rect">
            <a:avLst/>
          </a:prstGeom>
          <a:noFill/>
          <a:ln>
            <a:noFill/>
          </a:ln>
        </p:spPr>
      </p:pic>
      <p:pic>
        <p:nvPicPr>
          <p:cNvPr id="1385" name="Google Shape;1385;p36"/>
          <p:cNvPicPr preferRelativeResize="0"/>
          <p:nvPr/>
        </p:nvPicPr>
        <p:blipFill rotWithShape="1">
          <a:blip r:embed="rId9">
            <a:alphaModFix/>
          </a:blip>
          <a:srcRect b="0" l="0" r="0" t="0"/>
          <a:stretch/>
        </p:blipFill>
        <p:spPr>
          <a:xfrm>
            <a:off x="1320297" y="268787"/>
            <a:ext cx="145456" cy="148167"/>
          </a:xfrm>
          <a:prstGeom prst="rect">
            <a:avLst/>
          </a:prstGeom>
          <a:noFill/>
          <a:ln>
            <a:noFill/>
          </a:ln>
        </p:spPr>
      </p:pic>
      <p:sp>
        <p:nvSpPr>
          <p:cNvPr id="1386" name="Google Shape;1386;p36"/>
          <p:cNvSpPr txBox="1"/>
          <p:nvPr>
            <p:ph type="ctrTitle"/>
          </p:nvPr>
        </p:nvSpPr>
        <p:spPr>
          <a:xfrm>
            <a:off x="302850" y="823900"/>
            <a:ext cx="4002300" cy="554100"/>
          </a:xfrm>
          <a:prstGeom prst="rect">
            <a:avLst/>
          </a:prstGeom>
          <a:noFill/>
          <a:ln>
            <a:noFill/>
          </a:ln>
        </p:spPr>
        <p:txBody>
          <a:bodyPr anchorCtr="0" anchor="b" bIns="91425" lIns="91425" spcFirstLastPara="1" rIns="91425" wrap="square" tIns="91425">
            <a:spAutoFit/>
          </a:bodyPr>
          <a:lstStyle/>
          <a:p>
            <a:pPr indent="0" lvl="0" marL="0" rtl="0" algn="l">
              <a:lnSpc>
                <a:spcPct val="115000"/>
              </a:lnSpc>
              <a:spcBef>
                <a:spcPts val="0"/>
              </a:spcBef>
              <a:spcAft>
                <a:spcPts val="0"/>
              </a:spcAft>
              <a:buSzPts val="5200"/>
              <a:buNone/>
            </a:pPr>
            <a:r>
              <a:rPr b="1" lang="en" sz="2400">
                <a:solidFill>
                  <a:schemeClr val="lt1"/>
                </a:solidFill>
                <a:latin typeface="Roboto"/>
                <a:ea typeface="Roboto"/>
                <a:cs typeface="Roboto"/>
                <a:sym typeface="Roboto"/>
              </a:rPr>
              <a:t>N.E.M</a:t>
            </a:r>
            <a:endParaRPr b="1" sz="2400">
              <a:solidFill>
                <a:schemeClr val="lt1"/>
              </a:solidFill>
              <a:latin typeface="Roboto"/>
              <a:ea typeface="Roboto"/>
              <a:cs typeface="Roboto"/>
              <a:sym typeface="Roboto"/>
            </a:endParaRPr>
          </a:p>
        </p:txBody>
      </p:sp>
      <p:sp>
        <p:nvSpPr>
          <p:cNvPr id="1387" name="Google Shape;1387;p36">
            <a:hlinkClick action="ppaction://hlinksldjump" r:id="rId10"/>
          </p:cNvPr>
          <p:cNvSpPr/>
          <p:nvPr/>
        </p:nvSpPr>
        <p:spPr>
          <a:xfrm>
            <a:off x="411475" y="3977650"/>
            <a:ext cx="700800" cy="7008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36">
            <a:hlinkClick action="ppaction://hlinksldjump" r:id="rId11"/>
          </p:cNvPr>
          <p:cNvSpPr/>
          <p:nvPr/>
        </p:nvSpPr>
        <p:spPr>
          <a:xfrm>
            <a:off x="2391450" y="3977650"/>
            <a:ext cx="700800" cy="7008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36">
            <a:hlinkClick action="ppaction://hlinksldjump" r:id="rId12"/>
          </p:cNvPr>
          <p:cNvSpPr/>
          <p:nvPr/>
        </p:nvSpPr>
        <p:spPr>
          <a:xfrm>
            <a:off x="4368563" y="3977650"/>
            <a:ext cx="700800" cy="7008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36">
            <a:hlinkClick action="ppaction://hlinksldjump" r:id="rId13"/>
          </p:cNvPr>
          <p:cNvSpPr/>
          <p:nvPr/>
        </p:nvSpPr>
        <p:spPr>
          <a:xfrm>
            <a:off x="6333838" y="3977650"/>
            <a:ext cx="700800" cy="7008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36">
            <a:hlinkClick action="ppaction://hlinksldjump" r:id="rId14"/>
          </p:cNvPr>
          <p:cNvSpPr/>
          <p:nvPr/>
        </p:nvSpPr>
        <p:spPr>
          <a:xfrm>
            <a:off x="8054900" y="3977650"/>
            <a:ext cx="700800" cy="700800"/>
          </a:xfrm>
          <a:prstGeom prst="ellipse">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92" name="Google Shape;1392;p36">
            <a:hlinkClick action="ppaction://hlinksldjump" r:id="rId15"/>
          </p:cNvPr>
          <p:cNvPicPr preferRelativeResize="0"/>
          <p:nvPr/>
        </p:nvPicPr>
        <p:blipFill rotWithShape="1">
          <a:blip r:embed="rId16">
            <a:alphaModFix/>
          </a:blip>
          <a:srcRect b="0" l="0" r="0" t="0"/>
          <a:stretch/>
        </p:blipFill>
        <p:spPr>
          <a:xfrm>
            <a:off x="484825" y="4051000"/>
            <a:ext cx="554100" cy="554100"/>
          </a:xfrm>
          <a:prstGeom prst="rect">
            <a:avLst/>
          </a:prstGeom>
          <a:noFill/>
          <a:ln>
            <a:noFill/>
          </a:ln>
        </p:spPr>
      </p:pic>
      <p:pic>
        <p:nvPicPr>
          <p:cNvPr id="1393" name="Google Shape;1393;p36">
            <a:hlinkClick action="ppaction://hlinksldjump" r:id="rId17"/>
          </p:cNvPr>
          <p:cNvPicPr preferRelativeResize="0"/>
          <p:nvPr/>
        </p:nvPicPr>
        <p:blipFill rotWithShape="1">
          <a:blip r:embed="rId18">
            <a:alphaModFix/>
          </a:blip>
          <a:srcRect b="0" l="0" r="0" t="0"/>
          <a:stretch/>
        </p:blipFill>
        <p:spPr>
          <a:xfrm>
            <a:off x="2496600" y="4082800"/>
            <a:ext cx="490500" cy="490500"/>
          </a:xfrm>
          <a:prstGeom prst="rect">
            <a:avLst/>
          </a:prstGeom>
          <a:noFill/>
          <a:ln>
            <a:noFill/>
          </a:ln>
        </p:spPr>
      </p:pic>
      <p:sp>
        <p:nvSpPr>
          <p:cNvPr id="1394" name="Google Shape;1394;p36">
            <a:hlinkClick action="ppaction://hlinksldjump" r:id="rId19"/>
          </p:cNvPr>
          <p:cNvSpPr txBox="1"/>
          <p:nvPr/>
        </p:nvSpPr>
        <p:spPr>
          <a:xfrm>
            <a:off x="4451663" y="4043350"/>
            <a:ext cx="6108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i="0" lang="en" sz="2500" u="none" cap="none" strike="noStrike">
                <a:solidFill>
                  <a:schemeClr val="lt1"/>
                </a:solidFill>
                <a:latin typeface="Roboto"/>
                <a:ea typeface="Roboto"/>
                <a:cs typeface="Roboto"/>
                <a:sym typeface="Roboto"/>
              </a:rPr>
              <a:t>25</a:t>
            </a:r>
            <a:endParaRPr b="1" i="0" sz="2500" u="none" cap="none" strike="noStrike">
              <a:solidFill>
                <a:schemeClr val="lt1"/>
              </a:solidFill>
              <a:latin typeface="Roboto"/>
              <a:ea typeface="Roboto"/>
              <a:cs typeface="Roboto"/>
              <a:sym typeface="Roboto"/>
            </a:endParaRPr>
          </a:p>
        </p:txBody>
      </p:sp>
      <p:pic>
        <p:nvPicPr>
          <p:cNvPr id="1395" name="Google Shape;1395;p36">
            <a:hlinkClick action="ppaction://hlinksldjump" r:id="rId20"/>
          </p:cNvPr>
          <p:cNvPicPr preferRelativeResize="0"/>
          <p:nvPr/>
        </p:nvPicPr>
        <p:blipFill rotWithShape="1">
          <a:blip r:embed="rId21">
            <a:alphaModFix/>
          </a:blip>
          <a:srcRect b="0" l="0" r="0" t="0"/>
          <a:stretch/>
        </p:blipFill>
        <p:spPr>
          <a:xfrm>
            <a:off x="6452188" y="4099450"/>
            <a:ext cx="457200" cy="457200"/>
          </a:xfrm>
          <a:prstGeom prst="rect">
            <a:avLst/>
          </a:prstGeom>
          <a:noFill/>
          <a:ln>
            <a:noFill/>
          </a:ln>
        </p:spPr>
      </p:pic>
      <p:pic>
        <p:nvPicPr>
          <p:cNvPr id="1396" name="Google Shape;1396;p36">
            <a:hlinkClick action="ppaction://hlinksldjump" r:id="rId22"/>
          </p:cNvPr>
          <p:cNvPicPr preferRelativeResize="0"/>
          <p:nvPr/>
        </p:nvPicPr>
        <p:blipFill rotWithShape="1">
          <a:blip r:embed="rId23">
            <a:alphaModFix/>
          </a:blip>
          <a:srcRect b="0" l="0" r="0" t="0"/>
          <a:stretch/>
        </p:blipFill>
        <p:spPr>
          <a:xfrm>
            <a:off x="8194575" y="4120300"/>
            <a:ext cx="415500" cy="415500"/>
          </a:xfrm>
          <a:prstGeom prst="rect">
            <a:avLst/>
          </a:prstGeom>
          <a:noFill/>
          <a:ln>
            <a:noFill/>
          </a:ln>
        </p:spPr>
      </p:pic>
      <p:sp>
        <p:nvSpPr>
          <p:cNvPr id="1397" name="Google Shape;1397;p36"/>
          <p:cNvSpPr txBox="1"/>
          <p:nvPr/>
        </p:nvSpPr>
        <p:spPr>
          <a:xfrm>
            <a:off x="456475" y="4762500"/>
            <a:ext cx="610800" cy="323100"/>
          </a:xfrm>
          <a:prstGeom prst="rect">
            <a:avLst/>
          </a:prstGeom>
          <a:noFill/>
          <a:ln>
            <a:noFill/>
          </a:ln>
        </p:spPr>
        <p:txBody>
          <a:bodyPr anchorCtr="0" anchor="t" bIns="91425" lIns="91425" spcFirstLastPara="1" rIns="91425" wrap="square" tIns="91425">
            <a:spAutoFit/>
          </a:bodyPr>
          <a:lstStyle/>
          <a:p>
            <a:pPr indent="0" lvl="0" marL="50800" marR="12700" rtl="0" algn="l">
              <a:lnSpc>
                <a:spcPct val="172727"/>
              </a:lnSpc>
              <a:spcBef>
                <a:spcPts val="1700"/>
              </a:spcBef>
              <a:spcAft>
                <a:spcPts val="0"/>
              </a:spcAft>
              <a:buClr>
                <a:srgbClr val="000000"/>
              </a:buClr>
              <a:buSzPts val="900"/>
              <a:buFont typeface="Arial"/>
              <a:buNone/>
            </a:pPr>
            <a:r>
              <a:rPr b="1" i="0" lang="en" sz="900" u="none" cap="none" strike="noStrike">
                <a:solidFill>
                  <a:srgbClr val="111111"/>
                </a:solidFill>
                <a:latin typeface="Roboto"/>
                <a:ea typeface="Roboto"/>
                <a:cs typeface="Roboto"/>
                <a:sym typeface="Roboto"/>
              </a:rPr>
              <a:t>COST</a:t>
            </a:r>
            <a:endParaRPr b="0" i="0" sz="900" u="none" cap="none" strike="noStrike">
              <a:solidFill>
                <a:srgbClr val="000000"/>
              </a:solidFill>
              <a:latin typeface="Roboto"/>
              <a:ea typeface="Roboto"/>
              <a:cs typeface="Roboto"/>
              <a:sym typeface="Roboto"/>
            </a:endParaRPr>
          </a:p>
        </p:txBody>
      </p:sp>
      <p:sp>
        <p:nvSpPr>
          <p:cNvPr id="1398" name="Google Shape;1398;p36"/>
          <p:cNvSpPr txBox="1"/>
          <p:nvPr/>
        </p:nvSpPr>
        <p:spPr>
          <a:xfrm>
            <a:off x="2212200" y="4762500"/>
            <a:ext cx="1059300" cy="323100"/>
          </a:xfrm>
          <a:prstGeom prst="rect">
            <a:avLst/>
          </a:prstGeom>
          <a:noFill/>
          <a:ln>
            <a:noFill/>
          </a:ln>
        </p:spPr>
        <p:txBody>
          <a:bodyPr anchorCtr="0" anchor="t" bIns="91425" lIns="91425" spcFirstLastPara="1" rIns="91425" wrap="square" tIns="91425">
            <a:spAutoFit/>
          </a:bodyPr>
          <a:lstStyle/>
          <a:p>
            <a:pPr indent="0" lvl="0" marL="50800" marR="12700" rtl="0" algn="ctr">
              <a:lnSpc>
                <a:spcPct val="172727"/>
              </a:lnSpc>
              <a:spcBef>
                <a:spcPts val="1700"/>
              </a:spcBef>
              <a:spcAft>
                <a:spcPts val="0"/>
              </a:spcAft>
              <a:buClr>
                <a:srgbClr val="000000"/>
              </a:buClr>
              <a:buSzPts val="900"/>
              <a:buFont typeface="Arial"/>
              <a:buNone/>
            </a:pPr>
            <a:r>
              <a:rPr b="1" i="0" lang="en" sz="900" u="none" cap="none" strike="noStrike">
                <a:solidFill>
                  <a:srgbClr val="111111"/>
                </a:solidFill>
                <a:latin typeface="Roboto"/>
                <a:ea typeface="Roboto"/>
                <a:cs typeface="Roboto"/>
                <a:sym typeface="Roboto"/>
              </a:rPr>
              <a:t>MAINTENANCE</a:t>
            </a:r>
            <a:endParaRPr b="1" i="0" sz="900" u="none" cap="none" strike="noStrike">
              <a:solidFill>
                <a:srgbClr val="111111"/>
              </a:solidFill>
              <a:latin typeface="Roboto"/>
              <a:ea typeface="Roboto"/>
              <a:cs typeface="Roboto"/>
              <a:sym typeface="Roboto"/>
            </a:endParaRPr>
          </a:p>
        </p:txBody>
      </p:sp>
      <p:sp>
        <p:nvSpPr>
          <p:cNvPr id="1399" name="Google Shape;1399;p36"/>
          <p:cNvSpPr txBox="1"/>
          <p:nvPr/>
        </p:nvSpPr>
        <p:spPr>
          <a:xfrm>
            <a:off x="4189325" y="4762500"/>
            <a:ext cx="1059300" cy="323100"/>
          </a:xfrm>
          <a:prstGeom prst="rect">
            <a:avLst/>
          </a:prstGeom>
          <a:noFill/>
          <a:ln>
            <a:noFill/>
          </a:ln>
        </p:spPr>
        <p:txBody>
          <a:bodyPr anchorCtr="0" anchor="t" bIns="91425" lIns="91425" spcFirstLastPara="1" rIns="91425" wrap="square" tIns="91425">
            <a:spAutoFit/>
          </a:bodyPr>
          <a:lstStyle/>
          <a:p>
            <a:pPr indent="0" lvl="0" marL="50800" marR="12700" rtl="0" algn="ctr">
              <a:lnSpc>
                <a:spcPct val="172727"/>
              </a:lnSpc>
              <a:spcBef>
                <a:spcPts val="1700"/>
              </a:spcBef>
              <a:spcAft>
                <a:spcPts val="0"/>
              </a:spcAft>
              <a:buClr>
                <a:srgbClr val="000000"/>
              </a:buClr>
              <a:buSzPts val="900"/>
              <a:buFont typeface="Arial"/>
              <a:buNone/>
            </a:pPr>
            <a:r>
              <a:rPr b="1" i="0" lang="en" sz="900" u="none" cap="none" strike="noStrike">
                <a:solidFill>
                  <a:srgbClr val="111111"/>
                </a:solidFill>
                <a:latin typeface="Roboto"/>
                <a:ea typeface="Roboto"/>
                <a:cs typeface="Roboto"/>
                <a:sym typeface="Roboto"/>
              </a:rPr>
              <a:t>GUARANTEE</a:t>
            </a:r>
            <a:endParaRPr b="1" i="0" sz="900" u="none" cap="none" strike="noStrike">
              <a:solidFill>
                <a:srgbClr val="111111"/>
              </a:solidFill>
              <a:latin typeface="Roboto"/>
              <a:ea typeface="Roboto"/>
              <a:cs typeface="Roboto"/>
              <a:sym typeface="Roboto"/>
            </a:endParaRPr>
          </a:p>
        </p:txBody>
      </p:sp>
      <p:sp>
        <p:nvSpPr>
          <p:cNvPr id="1400" name="Google Shape;1400;p36"/>
          <p:cNvSpPr txBox="1"/>
          <p:nvPr/>
        </p:nvSpPr>
        <p:spPr>
          <a:xfrm>
            <a:off x="6166450" y="4762500"/>
            <a:ext cx="1059300" cy="323100"/>
          </a:xfrm>
          <a:prstGeom prst="rect">
            <a:avLst/>
          </a:prstGeom>
          <a:noFill/>
          <a:ln>
            <a:noFill/>
          </a:ln>
        </p:spPr>
        <p:txBody>
          <a:bodyPr anchorCtr="0" anchor="t" bIns="91425" lIns="91425" spcFirstLastPara="1" rIns="91425" wrap="square" tIns="91425">
            <a:spAutoFit/>
          </a:bodyPr>
          <a:lstStyle/>
          <a:p>
            <a:pPr indent="0" lvl="0" marL="50800" marR="12700" rtl="0" algn="ctr">
              <a:lnSpc>
                <a:spcPct val="172727"/>
              </a:lnSpc>
              <a:spcBef>
                <a:spcPts val="1700"/>
              </a:spcBef>
              <a:spcAft>
                <a:spcPts val="0"/>
              </a:spcAft>
              <a:buClr>
                <a:srgbClr val="000000"/>
              </a:buClr>
              <a:buSzPts val="900"/>
              <a:buFont typeface="Arial"/>
              <a:buNone/>
            </a:pPr>
            <a:r>
              <a:rPr b="1" i="0" lang="en" sz="900" u="none" cap="none" strike="noStrike">
                <a:solidFill>
                  <a:srgbClr val="111111"/>
                </a:solidFill>
                <a:latin typeface="Roboto"/>
                <a:ea typeface="Roboto"/>
                <a:cs typeface="Roboto"/>
                <a:sym typeface="Roboto"/>
              </a:rPr>
              <a:t>MOVING</a:t>
            </a:r>
            <a:endParaRPr b="1" i="0" sz="900" u="none" cap="none" strike="noStrike">
              <a:solidFill>
                <a:srgbClr val="111111"/>
              </a:solidFill>
              <a:latin typeface="Roboto"/>
              <a:ea typeface="Roboto"/>
              <a:cs typeface="Roboto"/>
              <a:sym typeface="Roboto"/>
            </a:endParaRPr>
          </a:p>
        </p:txBody>
      </p:sp>
      <p:sp>
        <p:nvSpPr>
          <p:cNvPr id="1401" name="Google Shape;1401;p36"/>
          <p:cNvSpPr txBox="1"/>
          <p:nvPr/>
        </p:nvSpPr>
        <p:spPr>
          <a:xfrm>
            <a:off x="7872675" y="4762500"/>
            <a:ext cx="1059300" cy="323100"/>
          </a:xfrm>
          <a:prstGeom prst="rect">
            <a:avLst/>
          </a:prstGeom>
          <a:noFill/>
          <a:ln>
            <a:noFill/>
          </a:ln>
        </p:spPr>
        <p:txBody>
          <a:bodyPr anchorCtr="0" anchor="t" bIns="91425" lIns="91425" spcFirstLastPara="1" rIns="91425" wrap="square" tIns="91425">
            <a:spAutoFit/>
          </a:bodyPr>
          <a:lstStyle/>
          <a:p>
            <a:pPr indent="0" lvl="0" marL="50800" marR="12700" rtl="0" algn="ctr">
              <a:lnSpc>
                <a:spcPct val="172727"/>
              </a:lnSpc>
              <a:spcBef>
                <a:spcPts val="1700"/>
              </a:spcBef>
              <a:spcAft>
                <a:spcPts val="0"/>
              </a:spcAft>
              <a:buClr>
                <a:srgbClr val="000000"/>
              </a:buClr>
              <a:buSzPts val="900"/>
              <a:buFont typeface="Arial"/>
              <a:buNone/>
            </a:pPr>
            <a:r>
              <a:rPr b="1" i="0" lang="en" sz="900" u="none" cap="none" strike="noStrike">
                <a:solidFill>
                  <a:srgbClr val="111111"/>
                </a:solidFill>
                <a:latin typeface="Roboto"/>
                <a:ea typeface="Roboto"/>
                <a:cs typeface="Roboto"/>
                <a:sym typeface="Roboto"/>
              </a:rPr>
              <a:t>N.E.M</a:t>
            </a:r>
            <a:endParaRPr b="1" i="0" sz="900" u="none" cap="none" strike="noStrike">
              <a:solidFill>
                <a:srgbClr val="111111"/>
              </a:solidFill>
              <a:latin typeface="Roboto"/>
              <a:ea typeface="Roboto"/>
              <a:cs typeface="Roboto"/>
              <a:sym typeface="Roboto"/>
            </a:endParaRPr>
          </a:p>
        </p:txBody>
      </p:sp>
      <p:sp>
        <p:nvSpPr>
          <p:cNvPr id="1402" name="Google Shape;1402;p36"/>
          <p:cNvSpPr txBox="1"/>
          <p:nvPr/>
        </p:nvSpPr>
        <p:spPr>
          <a:xfrm>
            <a:off x="290538" y="1270125"/>
            <a:ext cx="4367400" cy="323100"/>
          </a:xfrm>
          <a:prstGeom prst="rect">
            <a:avLst/>
          </a:prstGeom>
          <a:noFill/>
          <a:ln>
            <a:noFill/>
          </a:ln>
        </p:spPr>
        <p:txBody>
          <a:bodyPr anchorCtr="0" anchor="t" bIns="91425" lIns="91425" spcFirstLastPara="1" rIns="91425" wrap="square" tIns="91425">
            <a:spAutoFit/>
          </a:bodyPr>
          <a:lstStyle/>
          <a:p>
            <a:pPr indent="0" lvl="0" marL="0" marR="12700" rtl="0" algn="l">
              <a:lnSpc>
                <a:spcPct val="172727"/>
              </a:lnSpc>
              <a:spcBef>
                <a:spcPts val="1700"/>
              </a:spcBef>
              <a:spcAft>
                <a:spcPts val="0"/>
              </a:spcAft>
              <a:buClr>
                <a:srgbClr val="000000"/>
              </a:buClr>
              <a:buSzPts val="900"/>
              <a:buFont typeface="Arial"/>
              <a:buNone/>
            </a:pPr>
            <a:r>
              <a:rPr b="1" i="0" lang="en" sz="900" u="none" cap="none" strike="noStrike">
                <a:solidFill>
                  <a:schemeClr val="lt1"/>
                </a:solidFill>
                <a:latin typeface="Roboto"/>
                <a:ea typeface="Roboto"/>
                <a:cs typeface="Roboto"/>
                <a:sym typeface="Roboto"/>
              </a:rPr>
              <a:t>NET ENERGY METERING</a:t>
            </a:r>
            <a:endParaRPr b="1" i="0" sz="900" u="none" cap="none" strike="noStrike">
              <a:solidFill>
                <a:schemeClr val="lt1"/>
              </a:solidFill>
              <a:latin typeface="Roboto"/>
              <a:ea typeface="Roboto"/>
              <a:cs typeface="Roboto"/>
              <a:sym typeface="Roboto"/>
            </a:endParaRPr>
          </a:p>
        </p:txBody>
      </p:sp>
      <p:sp>
        <p:nvSpPr>
          <p:cNvPr id="1403" name="Google Shape;1403;p36"/>
          <p:cNvSpPr txBox="1"/>
          <p:nvPr/>
        </p:nvSpPr>
        <p:spPr>
          <a:xfrm>
            <a:off x="209850" y="1593225"/>
            <a:ext cx="3160200" cy="939000"/>
          </a:xfrm>
          <a:prstGeom prst="rect">
            <a:avLst/>
          </a:prstGeom>
          <a:noFill/>
          <a:ln>
            <a:noFill/>
          </a:ln>
        </p:spPr>
        <p:txBody>
          <a:bodyPr anchorCtr="0" anchor="t" bIns="91425" lIns="91425" spcFirstLastPara="1" rIns="91425" wrap="square" tIns="91425">
            <a:spAutoFit/>
          </a:bodyPr>
          <a:lstStyle/>
          <a:p>
            <a:pPr indent="0" lvl="0" marL="50800" marR="12700" rtl="0" algn="l">
              <a:lnSpc>
                <a:spcPct val="130000"/>
              </a:lnSpc>
              <a:spcBef>
                <a:spcPts val="1700"/>
              </a:spcBef>
              <a:spcAft>
                <a:spcPts val="0"/>
              </a:spcAft>
              <a:buClr>
                <a:srgbClr val="000000"/>
              </a:buClr>
              <a:buSzPts val="1000"/>
              <a:buFont typeface="Arial"/>
              <a:buNone/>
            </a:pPr>
            <a:r>
              <a:rPr b="0" i="0" lang="en" sz="1000" u="none" cap="none" strike="noStrike">
                <a:solidFill>
                  <a:schemeClr val="lt1"/>
                </a:solidFill>
                <a:latin typeface="Roboto"/>
                <a:ea typeface="Roboto"/>
                <a:cs typeface="Roboto"/>
                <a:sym typeface="Roboto"/>
              </a:rPr>
              <a:t>During the </a:t>
            </a:r>
            <a:r>
              <a:rPr lang="en" sz="1000">
                <a:solidFill>
                  <a:schemeClr val="lt1"/>
                </a:solidFill>
                <a:latin typeface="Roboto"/>
                <a:ea typeface="Roboto"/>
                <a:cs typeface="Roboto"/>
                <a:sym typeface="Roboto"/>
              </a:rPr>
              <a:t>night</a:t>
            </a:r>
            <a:r>
              <a:rPr b="0" i="0" lang="en" sz="1000" u="none" cap="none" strike="noStrike">
                <a:solidFill>
                  <a:schemeClr val="lt1"/>
                </a:solidFill>
                <a:latin typeface="Roboto"/>
                <a:ea typeface="Roboto"/>
                <a:cs typeface="Roboto"/>
                <a:sym typeface="Roboto"/>
              </a:rPr>
              <a:t>, your </a:t>
            </a:r>
            <a:r>
              <a:rPr lang="en" sz="1000">
                <a:solidFill>
                  <a:schemeClr val="lt1"/>
                </a:solidFill>
                <a:latin typeface="Roboto"/>
                <a:ea typeface="Roboto"/>
                <a:cs typeface="Roboto"/>
                <a:sym typeface="Roboto"/>
              </a:rPr>
              <a:t>net-meter will provide your home  the overproduced solar electricity that you sent out to the grid due to over production created during the day.a</a:t>
            </a:r>
            <a:endParaRPr b="0" i="0" sz="1000" u="none" cap="none" strike="noStrike">
              <a:solidFill>
                <a:schemeClr val="lt1"/>
              </a:solidFill>
              <a:latin typeface="Roboto"/>
              <a:ea typeface="Roboto"/>
              <a:cs typeface="Roboto"/>
              <a:sym typeface="Roboto"/>
            </a:endParaRPr>
          </a:p>
        </p:txBody>
      </p:sp>
      <p:pic>
        <p:nvPicPr>
          <p:cNvPr id="1404" name="Google Shape;1404;p36"/>
          <p:cNvPicPr preferRelativeResize="0"/>
          <p:nvPr/>
        </p:nvPicPr>
        <p:blipFill rotWithShape="1">
          <a:blip r:embed="rId24">
            <a:alphaModFix/>
          </a:blip>
          <a:srcRect b="0" l="0" r="0" t="0"/>
          <a:stretch/>
        </p:blipFill>
        <p:spPr>
          <a:xfrm>
            <a:off x="4567175" y="835577"/>
            <a:ext cx="4205651" cy="3107173"/>
          </a:xfrm>
          <a:prstGeom prst="rect">
            <a:avLst/>
          </a:prstGeom>
          <a:noFill/>
          <a:ln>
            <a:noFill/>
          </a:ln>
        </p:spPr>
      </p:pic>
      <p:sp>
        <p:nvSpPr>
          <p:cNvPr id="1405" name="Google Shape;1405;p36">
            <a:hlinkClick action="ppaction://hlinksldjump" r:id="rId25"/>
          </p:cNvPr>
          <p:cNvSpPr txBox="1"/>
          <p:nvPr/>
        </p:nvSpPr>
        <p:spPr>
          <a:xfrm>
            <a:off x="1087625" y="492875"/>
            <a:ext cx="61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Us?</a:t>
            </a:r>
            <a:endParaRPr b="0" i="0" sz="800" u="none" cap="none" strike="noStrike">
              <a:solidFill>
                <a:srgbClr val="000000"/>
              </a:solidFill>
              <a:latin typeface="Roboto"/>
              <a:ea typeface="Roboto"/>
              <a:cs typeface="Roboto"/>
              <a:sym typeface="Roboto"/>
            </a:endParaRPr>
          </a:p>
        </p:txBody>
      </p:sp>
      <p:sp>
        <p:nvSpPr>
          <p:cNvPr id="1406" name="Google Shape;1406;p36">
            <a:hlinkClick action="ppaction://hlinksldjump" r:id="rId26"/>
          </p:cNvPr>
          <p:cNvSpPr txBox="1"/>
          <p:nvPr/>
        </p:nvSpPr>
        <p:spPr>
          <a:xfrm>
            <a:off x="220838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Discovery</a:t>
            </a:r>
            <a:endParaRPr b="0" i="0" sz="800" u="none" cap="none" strike="noStrike">
              <a:solidFill>
                <a:srgbClr val="000000"/>
              </a:solidFill>
              <a:latin typeface="Roboto"/>
              <a:ea typeface="Roboto"/>
              <a:cs typeface="Roboto"/>
              <a:sym typeface="Roboto"/>
            </a:endParaRPr>
          </a:p>
        </p:txBody>
      </p:sp>
      <p:sp>
        <p:nvSpPr>
          <p:cNvPr id="1407" name="Google Shape;1407;p36">
            <a:hlinkClick action="ppaction://hlinksldjump" r:id="rId27"/>
          </p:cNvPr>
          <p:cNvSpPr txBox="1"/>
          <p:nvPr/>
        </p:nvSpPr>
        <p:spPr>
          <a:xfrm>
            <a:off x="337003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Solar?</a:t>
            </a:r>
            <a:endParaRPr b="0" i="0" sz="800" u="none" cap="none" strike="noStrike">
              <a:solidFill>
                <a:srgbClr val="000000"/>
              </a:solidFill>
              <a:latin typeface="Roboto"/>
              <a:ea typeface="Roboto"/>
              <a:cs typeface="Roboto"/>
              <a:sym typeface="Roboto"/>
            </a:endParaRPr>
          </a:p>
        </p:txBody>
      </p:sp>
      <p:sp>
        <p:nvSpPr>
          <p:cNvPr id="1408" name="Google Shape;1408;p36">
            <a:hlinkClick action="ppaction://hlinksldjump" r:id="rId28"/>
          </p:cNvPr>
          <p:cNvSpPr txBox="1"/>
          <p:nvPr/>
        </p:nvSpPr>
        <p:spPr>
          <a:xfrm>
            <a:off x="4567163" y="492875"/>
            <a:ext cx="770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Us vs Them</a:t>
            </a:r>
            <a:endParaRPr b="0" i="0" sz="800" u="none" cap="none" strike="noStrike">
              <a:solidFill>
                <a:srgbClr val="000000"/>
              </a:solidFill>
              <a:latin typeface="Roboto"/>
              <a:ea typeface="Roboto"/>
              <a:cs typeface="Roboto"/>
              <a:sym typeface="Roboto"/>
            </a:endParaRPr>
          </a:p>
        </p:txBody>
      </p:sp>
      <p:sp>
        <p:nvSpPr>
          <p:cNvPr id="1409" name="Google Shape;1409;p36">
            <a:hlinkClick action="ppaction://hlinksldjump" r:id="rId29"/>
          </p:cNvPr>
          <p:cNvSpPr txBox="1"/>
          <p:nvPr/>
        </p:nvSpPr>
        <p:spPr>
          <a:xfrm>
            <a:off x="5909788" y="492875"/>
            <a:ext cx="490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FAQ</a:t>
            </a:r>
            <a:endParaRPr b="0" i="0" sz="800" u="none" cap="none" strike="noStrike">
              <a:solidFill>
                <a:srgbClr val="000000"/>
              </a:solidFill>
              <a:latin typeface="Roboto"/>
              <a:ea typeface="Roboto"/>
              <a:cs typeface="Roboto"/>
              <a:sym typeface="Roboto"/>
            </a:endParaRPr>
          </a:p>
        </p:txBody>
      </p:sp>
      <p:sp>
        <p:nvSpPr>
          <p:cNvPr id="1410" name="Google Shape;1410;p36">
            <a:hlinkClick action="ppaction://hlinksldjump" r:id="rId30"/>
          </p:cNvPr>
          <p:cNvSpPr txBox="1"/>
          <p:nvPr/>
        </p:nvSpPr>
        <p:spPr>
          <a:xfrm>
            <a:off x="6917463"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Next Steps</a:t>
            </a:r>
            <a:endParaRPr b="0" i="0" sz="800" u="none" cap="none" strike="noStrike">
              <a:solidFill>
                <a:srgbClr val="000000"/>
              </a:solidFill>
              <a:latin typeface="Roboto"/>
              <a:ea typeface="Roboto"/>
              <a:cs typeface="Roboto"/>
              <a:sym typeface="Roboto"/>
            </a:endParaRPr>
          </a:p>
        </p:txBody>
      </p:sp>
      <p:sp>
        <p:nvSpPr>
          <p:cNvPr id="1411" name="Google Shape;1411;p36">
            <a:hlinkClick action="ppaction://hlinksldjump" r:id="rId31"/>
          </p:cNvPr>
          <p:cNvSpPr txBox="1"/>
          <p:nvPr/>
        </p:nvSpPr>
        <p:spPr>
          <a:xfrm>
            <a:off x="8032475" y="492875"/>
            <a:ext cx="835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Your System</a:t>
            </a:r>
            <a:endParaRPr b="0" i="0" sz="800" u="none" cap="none" strike="noStrike">
              <a:solidFill>
                <a:srgbClr val="000000"/>
              </a:solidFill>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37"/>
          <p:cNvSpPr/>
          <p:nvPr/>
        </p:nvSpPr>
        <p:spPr>
          <a:xfrm>
            <a:off x="3200400" y="1672600"/>
            <a:ext cx="2619300" cy="2619300"/>
          </a:xfrm>
          <a:prstGeom prst="ellipse">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37"/>
          <p:cNvSpPr txBox="1"/>
          <p:nvPr>
            <p:ph type="ctrTitle"/>
          </p:nvPr>
        </p:nvSpPr>
        <p:spPr>
          <a:xfrm>
            <a:off x="311700" y="704850"/>
            <a:ext cx="8520600" cy="9111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a:solidFill>
                  <a:srgbClr val="EF8600"/>
                </a:solidFill>
              </a:rPr>
              <a:t>Next Steps</a:t>
            </a:r>
            <a:endParaRPr b="1">
              <a:solidFill>
                <a:srgbClr val="EF8600"/>
              </a:solidFill>
            </a:endParaRPr>
          </a:p>
        </p:txBody>
      </p:sp>
      <p:pic>
        <p:nvPicPr>
          <p:cNvPr id="1418" name="Google Shape;1418;p37"/>
          <p:cNvPicPr preferRelativeResize="0"/>
          <p:nvPr/>
        </p:nvPicPr>
        <p:blipFill rotWithShape="1">
          <a:blip r:embed="rId3">
            <a:alphaModFix/>
          </a:blip>
          <a:srcRect b="0" l="0" r="0" t="0"/>
          <a:stretch/>
        </p:blipFill>
        <p:spPr>
          <a:xfrm>
            <a:off x="3494613" y="1904863"/>
            <a:ext cx="2154775" cy="21547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2" name="Shape 1422"/>
        <p:cNvGrpSpPr/>
        <p:nvPr/>
      </p:nvGrpSpPr>
      <p:grpSpPr>
        <a:xfrm>
          <a:off x="0" y="0"/>
          <a:ext cx="0" cy="0"/>
          <a:chOff x="0" y="0"/>
          <a:chExt cx="0" cy="0"/>
        </a:xfrm>
      </p:grpSpPr>
      <p:pic>
        <p:nvPicPr>
          <p:cNvPr id="1423" name="Google Shape;1423;p38"/>
          <p:cNvPicPr preferRelativeResize="0"/>
          <p:nvPr/>
        </p:nvPicPr>
        <p:blipFill rotWithShape="1">
          <a:blip r:embed="rId3">
            <a:alphaModFix/>
          </a:blip>
          <a:srcRect b="0" l="0" r="0" t="0"/>
          <a:stretch/>
        </p:blipFill>
        <p:spPr>
          <a:xfrm>
            <a:off x="249504" y="49450"/>
            <a:ext cx="695125" cy="695125"/>
          </a:xfrm>
          <a:prstGeom prst="rect">
            <a:avLst/>
          </a:prstGeom>
          <a:noFill/>
          <a:ln>
            <a:noFill/>
          </a:ln>
        </p:spPr>
      </p:pic>
      <p:sp>
        <p:nvSpPr>
          <p:cNvPr id="1424" name="Google Shape;1424;p38"/>
          <p:cNvSpPr/>
          <p:nvPr/>
        </p:nvSpPr>
        <p:spPr>
          <a:xfrm>
            <a:off x="1243025" y="192875"/>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38"/>
          <p:cNvSpPr/>
          <p:nvPr/>
        </p:nvSpPr>
        <p:spPr>
          <a:xfrm>
            <a:off x="2324238" y="192875"/>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26" name="Google Shape;1426;p38"/>
          <p:cNvPicPr preferRelativeResize="0"/>
          <p:nvPr/>
        </p:nvPicPr>
        <p:blipFill rotWithShape="1">
          <a:blip r:embed="rId4">
            <a:alphaModFix/>
          </a:blip>
          <a:srcRect b="0" l="0" r="0" t="0"/>
          <a:stretch/>
        </p:blipFill>
        <p:spPr>
          <a:xfrm>
            <a:off x="2360137" y="228775"/>
            <a:ext cx="228200" cy="228200"/>
          </a:xfrm>
          <a:prstGeom prst="rect">
            <a:avLst/>
          </a:prstGeom>
          <a:noFill/>
          <a:ln>
            <a:noFill/>
          </a:ln>
        </p:spPr>
      </p:pic>
      <p:sp>
        <p:nvSpPr>
          <p:cNvPr id="1427" name="Google Shape;1427;p38"/>
          <p:cNvSpPr/>
          <p:nvPr/>
        </p:nvSpPr>
        <p:spPr>
          <a:xfrm>
            <a:off x="356066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28" name="Google Shape;1428;p38"/>
          <p:cNvPicPr preferRelativeResize="0"/>
          <p:nvPr/>
        </p:nvPicPr>
        <p:blipFill rotWithShape="1">
          <a:blip r:embed="rId5">
            <a:alphaModFix/>
          </a:blip>
          <a:srcRect b="0" l="0" r="0" t="0"/>
          <a:stretch/>
        </p:blipFill>
        <p:spPr>
          <a:xfrm>
            <a:off x="3596563" y="243488"/>
            <a:ext cx="228200" cy="198755"/>
          </a:xfrm>
          <a:prstGeom prst="rect">
            <a:avLst/>
          </a:prstGeom>
          <a:noFill/>
          <a:ln>
            <a:noFill/>
          </a:ln>
        </p:spPr>
      </p:pic>
      <p:sp>
        <p:nvSpPr>
          <p:cNvPr id="1429" name="Google Shape;1429;p38"/>
          <p:cNvSpPr/>
          <p:nvPr/>
        </p:nvSpPr>
        <p:spPr>
          <a:xfrm>
            <a:off x="4757788"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38"/>
          <p:cNvSpPr txBox="1"/>
          <p:nvPr/>
        </p:nvSpPr>
        <p:spPr>
          <a:xfrm>
            <a:off x="4757797" y="135125"/>
            <a:ext cx="2283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1431" name="Google Shape;1431;p38"/>
          <p:cNvSpPr/>
          <p:nvPr/>
        </p:nvSpPr>
        <p:spPr>
          <a:xfrm>
            <a:off x="594501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38"/>
          <p:cNvSpPr txBox="1"/>
          <p:nvPr/>
        </p:nvSpPr>
        <p:spPr>
          <a:xfrm>
            <a:off x="5945022" y="135125"/>
            <a:ext cx="2283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1433" name="Google Shape;1433;p38"/>
          <p:cNvSpPr/>
          <p:nvPr/>
        </p:nvSpPr>
        <p:spPr>
          <a:xfrm>
            <a:off x="7112113" y="192863"/>
            <a:ext cx="300000" cy="300000"/>
          </a:xfrm>
          <a:prstGeom prst="ellipse">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34" name="Google Shape;1434;p38"/>
          <p:cNvPicPr preferRelativeResize="0"/>
          <p:nvPr/>
        </p:nvPicPr>
        <p:blipFill rotWithShape="1">
          <a:blip r:embed="rId6">
            <a:alphaModFix/>
          </a:blip>
          <a:srcRect b="0" l="0" r="0" t="0"/>
          <a:stretch/>
        </p:blipFill>
        <p:spPr>
          <a:xfrm>
            <a:off x="7148013" y="239750"/>
            <a:ext cx="228200" cy="206258"/>
          </a:xfrm>
          <a:prstGeom prst="rect">
            <a:avLst/>
          </a:prstGeom>
          <a:noFill/>
          <a:ln>
            <a:noFill/>
          </a:ln>
        </p:spPr>
      </p:pic>
      <p:sp>
        <p:nvSpPr>
          <p:cNvPr id="1435" name="Google Shape;1435;p38"/>
          <p:cNvSpPr/>
          <p:nvPr/>
        </p:nvSpPr>
        <p:spPr>
          <a:xfrm>
            <a:off x="8227125"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36" name="Google Shape;1436;p38"/>
          <p:cNvPicPr preferRelativeResize="0"/>
          <p:nvPr/>
        </p:nvPicPr>
        <p:blipFill rotWithShape="1">
          <a:blip r:embed="rId7">
            <a:alphaModFix/>
          </a:blip>
          <a:srcRect b="0" l="0" r="0" t="0"/>
          <a:stretch/>
        </p:blipFill>
        <p:spPr>
          <a:xfrm>
            <a:off x="8263000" y="234463"/>
            <a:ext cx="228225" cy="216814"/>
          </a:xfrm>
          <a:prstGeom prst="rect">
            <a:avLst/>
          </a:prstGeom>
          <a:noFill/>
          <a:ln>
            <a:noFill/>
          </a:ln>
        </p:spPr>
      </p:pic>
      <p:sp>
        <p:nvSpPr>
          <p:cNvPr id="1437" name="Google Shape;1437;p38"/>
          <p:cNvSpPr/>
          <p:nvPr/>
        </p:nvSpPr>
        <p:spPr>
          <a:xfrm flipH="1" rot="10800000">
            <a:off x="302850" y="790590"/>
            <a:ext cx="8538300" cy="63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1438" name="Google Shape;1438;p38"/>
          <p:cNvPicPr preferRelativeResize="0"/>
          <p:nvPr/>
        </p:nvPicPr>
        <p:blipFill rotWithShape="1">
          <a:blip r:embed="rId8">
            <a:alphaModFix/>
          </a:blip>
          <a:srcRect b="0" l="0" r="0" t="0"/>
          <a:stretch/>
        </p:blipFill>
        <p:spPr>
          <a:xfrm>
            <a:off x="1320297" y="268787"/>
            <a:ext cx="145456" cy="148167"/>
          </a:xfrm>
          <a:prstGeom prst="rect">
            <a:avLst/>
          </a:prstGeom>
          <a:noFill/>
          <a:ln>
            <a:noFill/>
          </a:ln>
        </p:spPr>
      </p:pic>
      <p:sp>
        <p:nvSpPr>
          <p:cNvPr id="1439" name="Google Shape;1439;p38"/>
          <p:cNvSpPr txBox="1"/>
          <p:nvPr/>
        </p:nvSpPr>
        <p:spPr>
          <a:xfrm>
            <a:off x="252425" y="1085850"/>
            <a:ext cx="490500" cy="276900"/>
          </a:xfrm>
          <a:prstGeom prst="rect">
            <a:avLst/>
          </a:prstGeom>
          <a:noFill/>
          <a:ln>
            <a:noFill/>
          </a:ln>
        </p:spPr>
        <p:txBody>
          <a:bodyPr anchorCtr="0" anchor="t" bIns="91425" lIns="91425" spcFirstLastPara="1" rIns="91425" wrap="square" tIns="91425">
            <a:spAutoFit/>
          </a:bodyPr>
          <a:lstStyle/>
          <a:p>
            <a:pPr indent="0" lvl="0" marL="12700" marR="0" rtl="0" algn="l">
              <a:lnSpc>
                <a:spcPct val="115000"/>
              </a:lnSpc>
              <a:spcBef>
                <a:spcPts val="100"/>
              </a:spcBef>
              <a:spcAft>
                <a:spcPts val="0"/>
              </a:spcAft>
              <a:buClr>
                <a:srgbClr val="000000"/>
              </a:buClr>
              <a:buSzPts val="600"/>
              <a:buFont typeface="Arial"/>
              <a:buNone/>
            </a:pPr>
            <a:r>
              <a:rPr b="1" i="0" lang="en" sz="600" u="none" cap="none" strike="noStrike">
                <a:solidFill>
                  <a:srgbClr val="111111"/>
                </a:solidFill>
                <a:latin typeface="Roboto"/>
                <a:ea typeface="Roboto"/>
                <a:cs typeface="Roboto"/>
                <a:sym typeface="Roboto"/>
              </a:rPr>
              <a:t>TODAY</a:t>
            </a:r>
            <a:endParaRPr b="1" i="0" sz="600" u="none" cap="none" strike="noStrike">
              <a:solidFill>
                <a:srgbClr val="111111"/>
              </a:solidFill>
              <a:latin typeface="Roboto"/>
              <a:ea typeface="Roboto"/>
              <a:cs typeface="Roboto"/>
              <a:sym typeface="Roboto"/>
            </a:endParaRPr>
          </a:p>
        </p:txBody>
      </p:sp>
      <p:sp>
        <p:nvSpPr>
          <p:cNvPr id="1440" name="Google Shape;1440;p38"/>
          <p:cNvSpPr/>
          <p:nvPr/>
        </p:nvSpPr>
        <p:spPr>
          <a:xfrm>
            <a:off x="819150" y="1104900"/>
            <a:ext cx="19200" cy="39624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38"/>
          <p:cNvSpPr/>
          <p:nvPr/>
        </p:nvSpPr>
        <p:spPr>
          <a:xfrm>
            <a:off x="678750" y="1074300"/>
            <a:ext cx="300000" cy="300000"/>
          </a:xfrm>
          <a:prstGeom prst="ellipse">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42" name="Google Shape;1442;p38"/>
          <p:cNvPicPr preferRelativeResize="0"/>
          <p:nvPr/>
        </p:nvPicPr>
        <p:blipFill rotWithShape="1">
          <a:blip r:embed="rId9">
            <a:alphaModFix/>
          </a:blip>
          <a:srcRect b="0" l="0" r="0" t="0"/>
          <a:stretch/>
        </p:blipFill>
        <p:spPr>
          <a:xfrm>
            <a:off x="746911" y="1137011"/>
            <a:ext cx="163772" cy="148175"/>
          </a:xfrm>
          <a:prstGeom prst="rect">
            <a:avLst/>
          </a:prstGeom>
          <a:noFill/>
          <a:ln>
            <a:noFill/>
          </a:ln>
        </p:spPr>
      </p:pic>
      <p:sp>
        <p:nvSpPr>
          <p:cNvPr id="1443" name="Google Shape;1443;p38"/>
          <p:cNvSpPr/>
          <p:nvPr/>
        </p:nvSpPr>
        <p:spPr>
          <a:xfrm>
            <a:off x="678763" y="1426725"/>
            <a:ext cx="300000" cy="300000"/>
          </a:xfrm>
          <a:prstGeom prst="ellipse">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38"/>
          <p:cNvSpPr/>
          <p:nvPr/>
        </p:nvSpPr>
        <p:spPr>
          <a:xfrm>
            <a:off x="678763" y="1779150"/>
            <a:ext cx="300000" cy="300000"/>
          </a:xfrm>
          <a:prstGeom prst="ellipse">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38"/>
          <p:cNvSpPr/>
          <p:nvPr/>
        </p:nvSpPr>
        <p:spPr>
          <a:xfrm>
            <a:off x="678775" y="2360175"/>
            <a:ext cx="300000" cy="300000"/>
          </a:xfrm>
          <a:prstGeom prst="ellipse">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38"/>
          <p:cNvSpPr/>
          <p:nvPr/>
        </p:nvSpPr>
        <p:spPr>
          <a:xfrm>
            <a:off x="678738" y="2712600"/>
            <a:ext cx="300000" cy="300000"/>
          </a:xfrm>
          <a:prstGeom prst="ellipse">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38"/>
          <p:cNvSpPr/>
          <p:nvPr/>
        </p:nvSpPr>
        <p:spPr>
          <a:xfrm>
            <a:off x="678750" y="3065025"/>
            <a:ext cx="300000" cy="300000"/>
          </a:xfrm>
          <a:prstGeom prst="ellipse">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38"/>
          <p:cNvSpPr/>
          <p:nvPr/>
        </p:nvSpPr>
        <p:spPr>
          <a:xfrm>
            <a:off x="678750" y="3429363"/>
            <a:ext cx="300000" cy="300000"/>
          </a:xfrm>
          <a:prstGeom prst="ellipse">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38"/>
          <p:cNvSpPr/>
          <p:nvPr/>
        </p:nvSpPr>
        <p:spPr>
          <a:xfrm>
            <a:off x="678763" y="3946088"/>
            <a:ext cx="300000" cy="300000"/>
          </a:xfrm>
          <a:prstGeom prst="ellipse">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38"/>
          <p:cNvSpPr/>
          <p:nvPr/>
        </p:nvSpPr>
        <p:spPr>
          <a:xfrm>
            <a:off x="678763" y="4322313"/>
            <a:ext cx="300000" cy="300000"/>
          </a:xfrm>
          <a:prstGeom prst="ellipse">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38"/>
          <p:cNvSpPr/>
          <p:nvPr/>
        </p:nvSpPr>
        <p:spPr>
          <a:xfrm>
            <a:off x="678775" y="4767300"/>
            <a:ext cx="300000" cy="300000"/>
          </a:xfrm>
          <a:prstGeom prst="ellipse">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38"/>
          <p:cNvSpPr txBox="1"/>
          <p:nvPr/>
        </p:nvSpPr>
        <p:spPr>
          <a:xfrm>
            <a:off x="252413" y="1432500"/>
            <a:ext cx="490500" cy="276900"/>
          </a:xfrm>
          <a:prstGeom prst="rect">
            <a:avLst/>
          </a:prstGeom>
          <a:noFill/>
          <a:ln>
            <a:noFill/>
          </a:ln>
        </p:spPr>
        <p:txBody>
          <a:bodyPr anchorCtr="0" anchor="t" bIns="91425" lIns="91425" spcFirstLastPara="1" rIns="91425" wrap="square" tIns="91425">
            <a:spAutoFit/>
          </a:bodyPr>
          <a:lstStyle/>
          <a:p>
            <a:pPr indent="0" lvl="0" marL="12700" marR="0" rtl="0" algn="l">
              <a:lnSpc>
                <a:spcPct val="115000"/>
              </a:lnSpc>
              <a:spcBef>
                <a:spcPts val="100"/>
              </a:spcBef>
              <a:spcAft>
                <a:spcPts val="0"/>
              </a:spcAft>
              <a:buClr>
                <a:srgbClr val="000000"/>
              </a:buClr>
              <a:buSzPts val="600"/>
              <a:buFont typeface="Arial"/>
              <a:buNone/>
            </a:pPr>
            <a:r>
              <a:rPr b="1" i="0" lang="en" sz="600" u="none" cap="none" strike="noStrike">
                <a:solidFill>
                  <a:srgbClr val="111111"/>
                </a:solidFill>
                <a:latin typeface="Roboto"/>
                <a:ea typeface="Roboto"/>
                <a:cs typeface="Roboto"/>
                <a:sym typeface="Roboto"/>
              </a:rPr>
              <a:t>TODAY</a:t>
            </a:r>
            <a:endParaRPr b="1" i="0" sz="600" u="none" cap="none" strike="noStrike">
              <a:solidFill>
                <a:srgbClr val="111111"/>
              </a:solidFill>
              <a:latin typeface="Roboto"/>
              <a:ea typeface="Roboto"/>
              <a:cs typeface="Roboto"/>
              <a:sym typeface="Roboto"/>
            </a:endParaRPr>
          </a:p>
        </p:txBody>
      </p:sp>
      <p:sp>
        <p:nvSpPr>
          <p:cNvPr id="1453" name="Google Shape;1453;p38"/>
          <p:cNvSpPr txBox="1"/>
          <p:nvPr/>
        </p:nvSpPr>
        <p:spPr>
          <a:xfrm>
            <a:off x="252413" y="1792500"/>
            <a:ext cx="490500" cy="276900"/>
          </a:xfrm>
          <a:prstGeom prst="rect">
            <a:avLst/>
          </a:prstGeom>
          <a:noFill/>
          <a:ln>
            <a:noFill/>
          </a:ln>
        </p:spPr>
        <p:txBody>
          <a:bodyPr anchorCtr="0" anchor="t" bIns="91425" lIns="91425" spcFirstLastPara="1" rIns="91425" wrap="square" tIns="91425">
            <a:spAutoFit/>
          </a:bodyPr>
          <a:lstStyle/>
          <a:p>
            <a:pPr indent="0" lvl="0" marL="12700" marR="0" rtl="0" algn="l">
              <a:lnSpc>
                <a:spcPct val="115000"/>
              </a:lnSpc>
              <a:spcBef>
                <a:spcPts val="100"/>
              </a:spcBef>
              <a:spcAft>
                <a:spcPts val="0"/>
              </a:spcAft>
              <a:buClr>
                <a:srgbClr val="000000"/>
              </a:buClr>
              <a:buSzPts val="600"/>
              <a:buFont typeface="Arial"/>
              <a:buNone/>
            </a:pPr>
            <a:r>
              <a:rPr b="1" i="0" lang="en" sz="600" u="none" cap="none" strike="noStrike">
                <a:solidFill>
                  <a:srgbClr val="111111"/>
                </a:solidFill>
                <a:latin typeface="Roboto"/>
                <a:ea typeface="Roboto"/>
                <a:cs typeface="Roboto"/>
                <a:sym typeface="Roboto"/>
              </a:rPr>
              <a:t>TODAY</a:t>
            </a:r>
            <a:endParaRPr b="1" i="0" sz="600" u="none" cap="none" strike="noStrike">
              <a:solidFill>
                <a:srgbClr val="111111"/>
              </a:solidFill>
              <a:latin typeface="Roboto"/>
              <a:ea typeface="Roboto"/>
              <a:cs typeface="Roboto"/>
              <a:sym typeface="Roboto"/>
            </a:endParaRPr>
          </a:p>
        </p:txBody>
      </p:sp>
      <p:sp>
        <p:nvSpPr>
          <p:cNvPr id="1454" name="Google Shape;1454;p38"/>
          <p:cNvSpPr txBox="1"/>
          <p:nvPr/>
        </p:nvSpPr>
        <p:spPr>
          <a:xfrm>
            <a:off x="132125" y="2356550"/>
            <a:ext cx="610800" cy="276900"/>
          </a:xfrm>
          <a:prstGeom prst="rect">
            <a:avLst/>
          </a:prstGeom>
          <a:noFill/>
          <a:ln>
            <a:noFill/>
          </a:ln>
        </p:spPr>
        <p:txBody>
          <a:bodyPr anchorCtr="0" anchor="t" bIns="91425" lIns="91425" spcFirstLastPara="1" rIns="91425" wrap="square" tIns="91425">
            <a:spAutoFit/>
          </a:bodyPr>
          <a:lstStyle/>
          <a:p>
            <a:pPr indent="0" lvl="0" marL="12700" marR="0" rtl="0" algn="l">
              <a:lnSpc>
                <a:spcPct val="115000"/>
              </a:lnSpc>
              <a:spcBef>
                <a:spcPts val="100"/>
              </a:spcBef>
              <a:spcAft>
                <a:spcPts val="0"/>
              </a:spcAft>
              <a:buClr>
                <a:srgbClr val="000000"/>
              </a:buClr>
              <a:buSzPts val="600"/>
              <a:buFont typeface="Arial"/>
              <a:buNone/>
            </a:pPr>
            <a:r>
              <a:rPr b="1" i="0" lang="en" sz="600" u="none" cap="none" strike="noStrike">
                <a:solidFill>
                  <a:srgbClr val="CCCCCC"/>
                </a:solidFill>
                <a:latin typeface="Roboto"/>
                <a:ea typeface="Roboto"/>
                <a:cs typeface="Roboto"/>
                <a:sym typeface="Roboto"/>
              </a:rPr>
              <a:t>1-7 DAYS</a:t>
            </a:r>
            <a:endParaRPr b="1" i="0" sz="600" u="none" cap="none" strike="noStrike">
              <a:solidFill>
                <a:srgbClr val="CCCCCC"/>
              </a:solidFill>
              <a:latin typeface="Roboto"/>
              <a:ea typeface="Roboto"/>
              <a:cs typeface="Roboto"/>
              <a:sym typeface="Roboto"/>
            </a:endParaRPr>
          </a:p>
        </p:txBody>
      </p:sp>
      <p:sp>
        <p:nvSpPr>
          <p:cNvPr id="1455" name="Google Shape;1455;p38"/>
          <p:cNvSpPr txBox="1"/>
          <p:nvPr/>
        </p:nvSpPr>
        <p:spPr>
          <a:xfrm>
            <a:off x="132275" y="2703200"/>
            <a:ext cx="610800" cy="276900"/>
          </a:xfrm>
          <a:prstGeom prst="rect">
            <a:avLst/>
          </a:prstGeom>
          <a:noFill/>
          <a:ln>
            <a:noFill/>
          </a:ln>
        </p:spPr>
        <p:txBody>
          <a:bodyPr anchorCtr="0" anchor="t" bIns="91425" lIns="91425" spcFirstLastPara="1" rIns="91425" wrap="square" tIns="91425">
            <a:spAutoFit/>
          </a:bodyPr>
          <a:lstStyle/>
          <a:p>
            <a:pPr indent="0" lvl="0" marL="12700" marR="0" rtl="0" algn="l">
              <a:lnSpc>
                <a:spcPct val="115000"/>
              </a:lnSpc>
              <a:spcBef>
                <a:spcPts val="100"/>
              </a:spcBef>
              <a:spcAft>
                <a:spcPts val="0"/>
              </a:spcAft>
              <a:buClr>
                <a:srgbClr val="000000"/>
              </a:buClr>
              <a:buSzPts val="600"/>
              <a:buFont typeface="Arial"/>
              <a:buNone/>
            </a:pPr>
            <a:r>
              <a:rPr b="1" i="0" lang="en" sz="600" u="none" cap="none" strike="noStrike">
                <a:solidFill>
                  <a:srgbClr val="CCCCCC"/>
                </a:solidFill>
                <a:latin typeface="Roboto"/>
                <a:ea typeface="Roboto"/>
                <a:cs typeface="Roboto"/>
                <a:sym typeface="Roboto"/>
              </a:rPr>
              <a:t>2-5 DAYS</a:t>
            </a:r>
            <a:endParaRPr b="1" i="0" sz="600" u="none" cap="none" strike="noStrike">
              <a:solidFill>
                <a:srgbClr val="CCCCCC"/>
              </a:solidFill>
              <a:latin typeface="Roboto"/>
              <a:ea typeface="Roboto"/>
              <a:cs typeface="Roboto"/>
              <a:sym typeface="Roboto"/>
            </a:endParaRPr>
          </a:p>
        </p:txBody>
      </p:sp>
      <p:sp>
        <p:nvSpPr>
          <p:cNvPr id="1456" name="Google Shape;1456;p38"/>
          <p:cNvSpPr txBox="1"/>
          <p:nvPr/>
        </p:nvSpPr>
        <p:spPr>
          <a:xfrm>
            <a:off x="132127" y="3063200"/>
            <a:ext cx="610800" cy="276900"/>
          </a:xfrm>
          <a:prstGeom prst="rect">
            <a:avLst/>
          </a:prstGeom>
          <a:noFill/>
          <a:ln>
            <a:noFill/>
          </a:ln>
        </p:spPr>
        <p:txBody>
          <a:bodyPr anchorCtr="0" anchor="t" bIns="91425" lIns="91425" spcFirstLastPara="1" rIns="91425" wrap="square" tIns="91425">
            <a:spAutoFit/>
          </a:bodyPr>
          <a:lstStyle/>
          <a:p>
            <a:pPr indent="0" lvl="0" marL="12700" marR="0" rtl="0" algn="l">
              <a:lnSpc>
                <a:spcPct val="115000"/>
              </a:lnSpc>
              <a:spcBef>
                <a:spcPts val="100"/>
              </a:spcBef>
              <a:spcAft>
                <a:spcPts val="0"/>
              </a:spcAft>
              <a:buClr>
                <a:srgbClr val="000000"/>
              </a:buClr>
              <a:buSzPts val="600"/>
              <a:buFont typeface="Arial"/>
              <a:buNone/>
            </a:pPr>
            <a:r>
              <a:rPr b="1" i="0" lang="en" sz="600" u="none" cap="none" strike="noStrike">
                <a:solidFill>
                  <a:srgbClr val="CCCCCC"/>
                </a:solidFill>
                <a:latin typeface="Roboto"/>
                <a:ea typeface="Roboto"/>
                <a:cs typeface="Roboto"/>
                <a:sym typeface="Roboto"/>
              </a:rPr>
              <a:t>1-3 WEEKS</a:t>
            </a:r>
            <a:endParaRPr b="1" i="0" sz="600" u="none" cap="none" strike="noStrike">
              <a:solidFill>
                <a:srgbClr val="CCCCCC"/>
              </a:solidFill>
              <a:latin typeface="Roboto"/>
              <a:ea typeface="Roboto"/>
              <a:cs typeface="Roboto"/>
              <a:sym typeface="Roboto"/>
            </a:endParaRPr>
          </a:p>
        </p:txBody>
      </p:sp>
      <p:sp>
        <p:nvSpPr>
          <p:cNvPr id="1457" name="Google Shape;1457;p38"/>
          <p:cNvSpPr txBox="1"/>
          <p:nvPr/>
        </p:nvSpPr>
        <p:spPr>
          <a:xfrm>
            <a:off x="252425" y="3449938"/>
            <a:ext cx="490500" cy="276900"/>
          </a:xfrm>
          <a:prstGeom prst="rect">
            <a:avLst/>
          </a:prstGeom>
          <a:noFill/>
          <a:ln>
            <a:noFill/>
          </a:ln>
        </p:spPr>
        <p:txBody>
          <a:bodyPr anchorCtr="0" anchor="t" bIns="91425" lIns="91425" spcFirstLastPara="1" rIns="91425" wrap="square" tIns="91425">
            <a:spAutoFit/>
          </a:bodyPr>
          <a:lstStyle/>
          <a:p>
            <a:pPr indent="0" lvl="0" marL="12700" marR="0" rtl="0" algn="l">
              <a:lnSpc>
                <a:spcPct val="115000"/>
              </a:lnSpc>
              <a:spcBef>
                <a:spcPts val="100"/>
              </a:spcBef>
              <a:spcAft>
                <a:spcPts val="0"/>
              </a:spcAft>
              <a:buClr>
                <a:srgbClr val="000000"/>
              </a:buClr>
              <a:buSzPts val="600"/>
              <a:buFont typeface="Arial"/>
              <a:buNone/>
            </a:pPr>
            <a:r>
              <a:rPr b="1" i="0" lang="en" sz="600" u="none" cap="none" strike="noStrike">
                <a:solidFill>
                  <a:srgbClr val="CCCCCC"/>
                </a:solidFill>
                <a:latin typeface="Roboto"/>
                <a:ea typeface="Roboto"/>
                <a:cs typeface="Roboto"/>
                <a:sym typeface="Roboto"/>
              </a:rPr>
              <a:t>1 DAY</a:t>
            </a:r>
            <a:endParaRPr b="1" i="0" sz="600" u="none" cap="none" strike="noStrike">
              <a:solidFill>
                <a:srgbClr val="CCCCCC"/>
              </a:solidFill>
              <a:latin typeface="Roboto"/>
              <a:ea typeface="Roboto"/>
              <a:cs typeface="Roboto"/>
              <a:sym typeface="Roboto"/>
            </a:endParaRPr>
          </a:p>
        </p:txBody>
      </p:sp>
      <p:sp>
        <p:nvSpPr>
          <p:cNvPr id="1458" name="Google Shape;1458;p38"/>
          <p:cNvSpPr txBox="1"/>
          <p:nvPr/>
        </p:nvSpPr>
        <p:spPr>
          <a:xfrm>
            <a:off x="132097" y="3949000"/>
            <a:ext cx="610800" cy="383100"/>
          </a:xfrm>
          <a:prstGeom prst="rect">
            <a:avLst/>
          </a:prstGeom>
          <a:noFill/>
          <a:ln>
            <a:noFill/>
          </a:ln>
        </p:spPr>
        <p:txBody>
          <a:bodyPr anchorCtr="0" anchor="t" bIns="91425" lIns="91425" spcFirstLastPara="1" rIns="91425" wrap="square" tIns="91425">
            <a:spAutoFit/>
          </a:bodyPr>
          <a:lstStyle/>
          <a:p>
            <a:pPr indent="0" lvl="0" marL="12700" marR="0" rtl="0" algn="l">
              <a:lnSpc>
                <a:spcPct val="115000"/>
              </a:lnSpc>
              <a:spcBef>
                <a:spcPts val="100"/>
              </a:spcBef>
              <a:spcAft>
                <a:spcPts val="0"/>
              </a:spcAft>
              <a:buClr>
                <a:srgbClr val="000000"/>
              </a:buClr>
              <a:buSzPts val="600"/>
              <a:buFont typeface="Arial"/>
              <a:buNone/>
            </a:pPr>
            <a:r>
              <a:rPr b="1" i="0" lang="en" sz="600" u="none" cap="none" strike="noStrike">
                <a:solidFill>
                  <a:srgbClr val="CCCCCC"/>
                </a:solidFill>
                <a:latin typeface="Roboto"/>
                <a:ea typeface="Roboto"/>
                <a:cs typeface="Roboto"/>
                <a:sym typeface="Roboto"/>
              </a:rPr>
              <a:t>UP TO 1 MONTH</a:t>
            </a:r>
            <a:endParaRPr b="1" i="0" sz="600" u="none" cap="none" strike="noStrike">
              <a:solidFill>
                <a:srgbClr val="CCCCCC"/>
              </a:solidFill>
              <a:latin typeface="Roboto"/>
              <a:ea typeface="Roboto"/>
              <a:cs typeface="Roboto"/>
              <a:sym typeface="Roboto"/>
            </a:endParaRPr>
          </a:p>
        </p:txBody>
      </p:sp>
      <p:sp>
        <p:nvSpPr>
          <p:cNvPr id="1459" name="Google Shape;1459;p38"/>
          <p:cNvSpPr txBox="1"/>
          <p:nvPr/>
        </p:nvSpPr>
        <p:spPr>
          <a:xfrm>
            <a:off x="132127" y="4309000"/>
            <a:ext cx="610800" cy="383100"/>
          </a:xfrm>
          <a:prstGeom prst="rect">
            <a:avLst/>
          </a:prstGeom>
          <a:noFill/>
          <a:ln>
            <a:noFill/>
          </a:ln>
        </p:spPr>
        <p:txBody>
          <a:bodyPr anchorCtr="0" anchor="t" bIns="91425" lIns="91425" spcFirstLastPara="1" rIns="91425" wrap="square" tIns="91425">
            <a:spAutoFit/>
          </a:bodyPr>
          <a:lstStyle/>
          <a:p>
            <a:pPr indent="0" lvl="0" marL="12700" marR="0" rtl="0" algn="l">
              <a:lnSpc>
                <a:spcPct val="115000"/>
              </a:lnSpc>
              <a:spcBef>
                <a:spcPts val="100"/>
              </a:spcBef>
              <a:spcAft>
                <a:spcPts val="0"/>
              </a:spcAft>
              <a:buClr>
                <a:srgbClr val="000000"/>
              </a:buClr>
              <a:buSzPts val="600"/>
              <a:buFont typeface="Arial"/>
              <a:buNone/>
            </a:pPr>
            <a:r>
              <a:rPr b="1" i="0" lang="en" sz="600" u="none" cap="none" strike="noStrike">
                <a:solidFill>
                  <a:srgbClr val="CCCCCC"/>
                </a:solidFill>
                <a:latin typeface="Roboto"/>
                <a:ea typeface="Roboto"/>
                <a:cs typeface="Roboto"/>
                <a:sym typeface="Roboto"/>
              </a:rPr>
              <a:t>UP TO 1 MONTH</a:t>
            </a:r>
            <a:endParaRPr b="1" i="0" sz="600" u="none" cap="none" strike="noStrike">
              <a:solidFill>
                <a:srgbClr val="CCCCCC"/>
              </a:solidFill>
              <a:latin typeface="Roboto"/>
              <a:ea typeface="Roboto"/>
              <a:cs typeface="Roboto"/>
              <a:sym typeface="Roboto"/>
            </a:endParaRPr>
          </a:p>
        </p:txBody>
      </p:sp>
      <p:sp>
        <p:nvSpPr>
          <p:cNvPr id="1460" name="Google Shape;1460;p38"/>
          <p:cNvSpPr txBox="1"/>
          <p:nvPr/>
        </p:nvSpPr>
        <p:spPr>
          <a:xfrm>
            <a:off x="132275" y="4778850"/>
            <a:ext cx="610800" cy="276900"/>
          </a:xfrm>
          <a:prstGeom prst="rect">
            <a:avLst/>
          </a:prstGeom>
          <a:noFill/>
          <a:ln>
            <a:noFill/>
          </a:ln>
        </p:spPr>
        <p:txBody>
          <a:bodyPr anchorCtr="0" anchor="t" bIns="91425" lIns="91425" spcFirstLastPara="1" rIns="91425" wrap="square" tIns="91425">
            <a:spAutoFit/>
          </a:bodyPr>
          <a:lstStyle/>
          <a:p>
            <a:pPr indent="0" lvl="0" marL="12700" marR="0" rtl="0" algn="l">
              <a:lnSpc>
                <a:spcPct val="115000"/>
              </a:lnSpc>
              <a:spcBef>
                <a:spcPts val="100"/>
              </a:spcBef>
              <a:spcAft>
                <a:spcPts val="0"/>
              </a:spcAft>
              <a:buClr>
                <a:srgbClr val="000000"/>
              </a:buClr>
              <a:buSzPts val="600"/>
              <a:buFont typeface="Arial"/>
              <a:buNone/>
            </a:pPr>
            <a:r>
              <a:rPr b="1" i="0" lang="en" sz="600" u="none" cap="none" strike="noStrike">
                <a:solidFill>
                  <a:srgbClr val="CCCCCC"/>
                </a:solidFill>
                <a:latin typeface="Roboto"/>
                <a:ea typeface="Roboto"/>
                <a:cs typeface="Roboto"/>
                <a:sym typeface="Roboto"/>
              </a:rPr>
              <a:t>FOREVER</a:t>
            </a:r>
            <a:endParaRPr b="1" i="0" sz="600" u="none" cap="none" strike="noStrike">
              <a:solidFill>
                <a:srgbClr val="CCCCCC"/>
              </a:solidFill>
              <a:latin typeface="Roboto"/>
              <a:ea typeface="Roboto"/>
              <a:cs typeface="Roboto"/>
              <a:sym typeface="Roboto"/>
            </a:endParaRPr>
          </a:p>
        </p:txBody>
      </p:sp>
      <p:sp>
        <p:nvSpPr>
          <p:cNvPr id="1461" name="Google Shape;1461;p38"/>
          <p:cNvSpPr txBox="1"/>
          <p:nvPr/>
        </p:nvSpPr>
        <p:spPr>
          <a:xfrm>
            <a:off x="978775" y="1070396"/>
            <a:ext cx="2117700" cy="30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Roboto"/>
                <a:ea typeface="Roboto"/>
                <a:cs typeface="Roboto"/>
                <a:sym typeface="Roboto"/>
              </a:rPr>
              <a:t>Select System</a:t>
            </a:r>
            <a:endParaRPr b="0" i="0" sz="1000" u="none" cap="none" strike="noStrike">
              <a:solidFill>
                <a:srgbClr val="000000"/>
              </a:solidFill>
              <a:latin typeface="Roboto"/>
              <a:ea typeface="Roboto"/>
              <a:cs typeface="Roboto"/>
              <a:sym typeface="Roboto"/>
            </a:endParaRPr>
          </a:p>
        </p:txBody>
      </p:sp>
      <p:pic>
        <p:nvPicPr>
          <p:cNvPr id="1462" name="Google Shape;1462;p38"/>
          <p:cNvPicPr preferRelativeResize="0"/>
          <p:nvPr/>
        </p:nvPicPr>
        <p:blipFill rotWithShape="1">
          <a:blip r:embed="rId10">
            <a:alphaModFix/>
          </a:blip>
          <a:srcRect b="0" l="0" r="0" t="0"/>
          <a:stretch/>
        </p:blipFill>
        <p:spPr>
          <a:xfrm>
            <a:off x="754700" y="1515525"/>
            <a:ext cx="148175" cy="122404"/>
          </a:xfrm>
          <a:prstGeom prst="rect">
            <a:avLst/>
          </a:prstGeom>
          <a:noFill/>
          <a:ln>
            <a:noFill/>
          </a:ln>
        </p:spPr>
      </p:pic>
      <p:pic>
        <p:nvPicPr>
          <p:cNvPr id="1463" name="Google Shape;1463;p38"/>
          <p:cNvPicPr preferRelativeResize="0"/>
          <p:nvPr/>
        </p:nvPicPr>
        <p:blipFill rotWithShape="1">
          <a:blip r:embed="rId11">
            <a:alphaModFix/>
          </a:blip>
          <a:srcRect b="0" l="0" r="0" t="0"/>
          <a:stretch/>
        </p:blipFill>
        <p:spPr>
          <a:xfrm>
            <a:off x="754662" y="1868274"/>
            <a:ext cx="148175" cy="125377"/>
          </a:xfrm>
          <a:prstGeom prst="rect">
            <a:avLst/>
          </a:prstGeom>
          <a:noFill/>
          <a:ln>
            <a:noFill/>
          </a:ln>
        </p:spPr>
      </p:pic>
      <p:sp>
        <p:nvSpPr>
          <p:cNvPr id="1464" name="Google Shape;1464;p38"/>
          <p:cNvSpPr txBox="1"/>
          <p:nvPr/>
        </p:nvSpPr>
        <p:spPr>
          <a:xfrm>
            <a:off x="978775" y="1422821"/>
            <a:ext cx="2117700" cy="30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Roboto"/>
                <a:ea typeface="Roboto"/>
                <a:cs typeface="Roboto"/>
                <a:sym typeface="Roboto"/>
              </a:rPr>
              <a:t>Get Qualified</a:t>
            </a:r>
            <a:endParaRPr b="0" i="0" sz="1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Roboto"/>
              <a:ea typeface="Roboto"/>
              <a:cs typeface="Roboto"/>
              <a:sym typeface="Roboto"/>
            </a:endParaRPr>
          </a:p>
        </p:txBody>
      </p:sp>
      <p:sp>
        <p:nvSpPr>
          <p:cNvPr id="1465" name="Google Shape;1465;p38"/>
          <p:cNvSpPr txBox="1"/>
          <p:nvPr/>
        </p:nvSpPr>
        <p:spPr>
          <a:xfrm>
            <a:off x="978775" y="1775246"/>
            <a:ext cx="2117700" cy="30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Roboto"/>
                <a:ea typeface="Roboto"/>
                <a:cs typeface="Roboto"/>
                <a:sym typeface="Roboto"/>
              </a:rPr>
              <a:t>Success Checklist</a:t>
            </a:r>
            <a:endParaRPr b="0" i="0" sz="1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Roboto"/>
              <a:ea typeface="Roboto"/>
              <a:cs typeface="Roboto"/>
              <a:sym typeface="Roboto"/>
            </a:endParaRPr>
          </a:p>
        </p:txBody>
      </p:sp>
      <p:pic>
        <p:nvPicPr>
          <p:cNvPr id="1466" name="Google Shape;1466;p38"/>
          <p:cNvPicPr preferRelativeResize="0"/>
          <p:nvPr/>
        </p:nvPicPr>
        <p:blipFill rotWithShape="1">
          <a:blip r:embed="rId12">
            <a:alphaModFix/>
          </a:blip>
          <a:srcRect b="0" l="0" r="0" t="0"/>
          <a:stretch/>
        </p:blipFill>
        <p:spPr>
          <a:xfrm>
            <a:off x="754697" y="2436084"/>
            <a:ext cx="148175" cy="148175"/>
          </a:xfrm>
          <a:prstGeom prst="rect">
            <a:avLst/>
          </a:prstGeom>
          <a:noFill/>
          <a:ln>
            <a:noFill/>
          </a:ln>
        </p:spPr>
      </p:pic>
      <p:pic>
        <p:nvPicPr>
          <p:cNvPr id="1467" name="Google Shape;1467;p38"/>
          <p:cNvPicPr preferRelativeResize="0"/>
          <p:nvPr/>
        </p:nvPicPr>
        <p:blipFill rotWithShape="1">
          <a:blip r:embed="rId13">
            <a:alphaModFix/>
          </a:blip>
          <a:srcRect b="0" l="0" r="0" t="0"/>
          <a:stretch/>
        </p:blipFill>
        <p:spPr>
          <a:xfrm>
            <a:off x="757625" y="2791475"/>
            <a:ext cx="142250" cy="142250"/>
          </a:xfrm>
          <a:prstGeom prst="rect">
            <a:avLst/>
          </a:prstGeom>
          <a:noFill/>
          <a:ln>
            <a:noFill/>
          </a:ln>
        </p:spPr>
      </p:pic>
      <p:pic>
        <p:nvPicPr>
          <p:cNvPr id="1468" name="Google Shape;1468;p38"/>
          <p:cNvPicPr preferRelativeResize="0"/>
          <p:nvPr/>
        </p:nvPicPr>
        <p:blipFill rotWithShape="1">
          <a:blip r:embed="rId14">
            <a:alphaModFix/>
          </a:blip>
          <a:srcRect b="0" l="0" r="0" t="0"/>
          <a:stretch/>
        </p:blipFill>
        <p:spPr>
          <a:xfrm>
            <a:off x="757608" y="4036845"/>
            <a:ext cx="142250" cy="130396"/>
          </a:xfrm>
          <a:prstGeom prst="rect">
            <a:avLst/>
          </a:prstGeom>
          <a:noFill/>
          <a:ln>
            <a:noFill/>
          </a:ln>
        </p:spPr>
      </p:pic>
      <p:pic>
        <p:nvPicPr>
          <p:cNvPr id="1469" name="Google Shape;1469;p38"/>
          <p:cNvPicPr preferRelativeResize="0"/>
          <p:nvPr/>
        </p:nvPicPr>
        <p:blipFill rotWithShape="1">
          <a:blip r:embed="rId15">
            <a:alphaModFix/>
          </a:blip>
          <a:srcRect b="0" l="0" r="0" t="0"/>
          <a:stretch/>
        </p:blipFill>
        <p:spPr>
          <a:xfrm>
            <a:off x="762038" y="3159788"/>
            <a:ext cx="133527" cy="122400"/>
          </a:xfrm>
          <a:prstGeom prst="rect">
            <a:avLst/>
          </a:prstGeom>
          <a:noFill/>
          <a:ln>
            <a:noFill/>
          </a:ln>
        </p:spPr>
      </p:pic>
      <p:pic>
        <p:nvPicPr>
          <p:cNvPr id="1470" name="Google Shape;1470;p38"/>
          <p:cNvPicPr preferRelativeResize="0"/>
          <p:nvPr/>
        </p:nvPicPr>
        <p:blipFill rotWithShape="1">
          <a:blip r:embed="rId16">
            <a:alphaModFix/>
          </a:blip>
          <a:srcRect b="0" l="0" r="0" t="0"/>
          <a:stretch/>
        </p:blipFill>
        <p:spPr>
          <a:xfrm>
            <a:off x="754637" y="3505275"/>
            <a:ext cx="148175" cy="148175"/>
          </a:xfrm>
          <a:prstGeom prst="rect">
            <a:avLst/>
          </a:prstGeom>
          <a:noFill/>
          <a:ln>
            <a:noFill/>
          </a:ln>
        </p:spPr>
      </p:pic>
      <p:pic>
        <p:nvPicPr>
          <p:cNvPr id="1471" name="Google Shape;1471;p38"/>
          <p:cNvPicPr preferRelativeResize="0"/>
          <p:nvPr/>
        </p:nvPicPr>
        <p:blipFill rotWithShape="1">
          <a:blip r:embed="rId17">
            <a:alphaModFix/>
          </a:blip>
          <a:srcRect b="0" l="0" r="0" t="0"/>
          <a:stretch/>
        </p:blipFill>
        <p:spPr>
          <a:xfrm>
            <a:off x="746920" y="4428175"/>
            <a:ext cx="163775" cy="116227"/>
          </a:xfrm>
          <a:prstGeom prst="rect">
            <a:avLst/>
          </a:prstGeom>
          <a:noFill/>
          <a:ln>
            <a:noFill/>
          </a:ln>
        </p:spPr>
      </p:pic>
      <p:pic>
        <p:nvPicPr>
          <p:cNvPr id="1472" name="Google Shape;1472;p38"/>
          <p:cNvPicPr preferRelativeResize="0"/>
          <p:nvPr/>
        </p:nvPicPr>
        <p:blipFill rotWithShape="1">
          <a:blip r:embed="rId18">
            <a:alphaModFix/>
          </a:blip>
          <a:srcRect b="0" l="0" r="0" t="0"/>
          <a:stretch/>
        </p:blipFill>
        <p:spPr>
          <a:xfrm>
            <a:off x="757659" y="4849563"/>
            <a:ext cx="142250" cy="135476"/>
          </a:xfrm>
          <a:prstGeom prst="rect">
            <a:avLst/>
          </a:prstGeom>
          <a:noFill/>
          <a:ln>
            <a:noFill/>
          </a:ln>
        </p:spPr>
      </p:pic>
      <p:sp>
        <p:nvSpPr>
          <p:cNvPr id="1473" name="Google Shape;1473;p38"/>
          <p:cNvSpPr txBox="1"/>
          <p:nvPr/>
        </p:nvSpPr>
        <p:spPr>
          <a:xfrm>
            <a:off x="978775" y="2352771"/>
            <a:ext cx="2117700" cy="30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CCCCCC"/>
                </a:solidFill>
                <a:latin typeface="Roboto"/>
                <a:ea typeface="Roboto"/>
                <a:cs typeface="Roboto"/>
                <a:sym typeface="Roboto"/>
              </a:rPr>
              <a:t>Site Audit</a:t>
            </a:r>
            <a:endParaRPr b="0" i="0" sz="1000" u="none" cap="none" strike="noStrike">
              <a:solidFill>
                <a:srgbClr val="CCCCCC"/>
              </a:solidFill>
              <a:latin typeface="Roboto"/>
              <a:ea typeface="Roboto"/>
              <a:cs typeface="Roboto"/>
              <a:sym typeface="Roboto"/>
            </a:endParaRPr>
          </a:p>
        </p:txBody>
      </p:sp>
      <p:sp>
        <p:nvSpPr>
          <p:cNvPr id="1474" name="Google Shape;1474;p38"/>
          <p:cNvSpPr txBox="1"/>
          <p:nvPr/>
        </p:nvSpPr>
        <p:spPr>
          <a:xfrm>
            <a:off x="978775" y="2705196"/>
            <a:ext cx="2117700" cy="30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CCCCCC"/>
                </a:solidFill>
                <a:latin typeface="Roboto"/>
                <a:ea typeface="Roboto"/>
                <a:cs typeface="Roboto"/>
                <a:sym typeface="Roboto"/>
              </a:rPr>
              <a:t>Confirm Plans</a:t>
            </a:r>
            <a:endParaRPr b="0" i="0" sz="1000" u="none" cap="none" strike="noStrike">
              <a:solidFill>
                <a:srgbClr val="CCCCCC"/>
              </a:solidFill>
              <a:latin typeface="Roboto"/>
              <a:ea typeface="Roboto"/>
              <a:cs typeface="Roboto"/>
              <a:sym typeface="Roboto"/>
            </a:endParaRPr>
          </a:p>
        </p:txBody>
      </p:sp>
      <p:sp>
        <p:nvSpPr>
          <p:cNvPr id="1475" name="Google Shape;1475;p38"/>
          <p:cNvSpPr txBox="1"/>
          <p:nvPr/>
        </p:nvSpPr>
        <p:spPr>
          <a:xfrm>
            <a:off x="978775" y="3057621"/>
            <a:ext cx="2117700" cy="30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CCCCCC"/>
                </a:solidFill>
                <a:latin typeface="Roboto"/>
                <a:ea typeface="Roboto"/>
                <a:cs typeface="Roboto"/>
                <a:sym typeface="Roboto"/>
              </a:rPr>
              <a:t>Permitting</a:t>
            </a:r>
            <a:endParaRPr b="0" i="0" sz="1000" u="none" cap="none" strike="noStrike">
              <a:solidFill>
                <a:srgbClr val="CCCCCC"/>
              </a:solidFill>
              <a:latin typeface="Roboto"/>
              <a:ea typeface="Roboto"/>
              <a:cs typeface="Roboto"/>
              <a:sym typeface="Roboto"/>
            </a:endParaRPr>
          </a:p>
        </p:txBody>
      </p:sp>
      <p:sp>
        <p:nvSpPr>
          <p:cNvPr id="1476" name="Google Shape;1476;p38"/>
          <p:cNvSpPr txBox="1"/>
          <p:nvPr/>
        </p:nvSpPr>
        <p:spPr>
          <a:xfrm>
            <a:off x="978775" y="3410046"/>
            <a:ext cx="2117700" cy="30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CCCCCC"/>
                </a:solidFill>
                <a:latin typeface="Roboto"/>
                <a:ea typeface="Roboto"/>
                <a:cs typeface="Roboto"/>
                <a:sym typeface="Roboto"/>
              </a:rPr>
              <a:t>Install</a:t>
            </a:r>
            <a:endParaRPr b="0" i="0" sz="1000" u="none" cap="none" strike="noStrike">
              <a:solidFill>
                <a:srgbClr val="CCCCCC"/>
              </a:solidFill>
              <a:latin typeface="Roboto"/>
              <a:ea typeface="Roboto"/>
              <a:cs typeface="Roboto"/>
              <a:sym typeface="Roboto"/>
            </a:endParaRPr>
          </a:p>
        </p:txBody>
      </p:sp>
      <p:sp>
        <p:nvSpPr>
          <p:cNvPr id="1477" name="Google Shape;1477;p38"/>
          <p:cNvSpPr txBox="1"/>
          <p:nvPr/>
        </p:nvSpPr>
        <p:spPr>
          <a:xfrm>
            <a:off x="978775" y="3914871"/>
            <a:ext cx="2117700" cy="30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CCCCCC"/>
                </a:solidFill>
                <a:latin typeface="Roboto"/>
                <a:ea typeface="Roboto"/>
                <a:cs typeface="Roboto"/>
                <a:sym typeface="Roboto"/>
              </a:rPr>
              <a:t>Inspection</a:t>
            </a:r>
            <a:endParaRPr b="0" i="0" sz="1000" u="none" cap="none" strike="noStrike">
              <a:solidFill>
                <a:srgbClr val="CCCCCC"/>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CCCCCC"/>
              </a:solidFill>
              <a:latin typeface="Roboto"/>
              <a:ea typeface="Roboto"/>
              <a:cs typeface="Roboto"/>
              <a:sym typeface="Roboto"/>
            </a:endParaRPr>
          </a:p>
        </p:txBody>
      </p:sp>
      <p:sp>
        <p:nvSpPr>
          <p:cNvPr id="1478" name="Google Shape;1478;p38"/>
          <p:cNvSpPr txBox="1"/>
          <p:nvPr/>
        </p:nvSpPr>
        <p:spPr>
          <a:xfrm>
            <a:off x="978775" y="4321946"/>
            <a:ext cx="2117700" cy="30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CCCCCC"/>
                </a:solidFill>
                <a:latin typeface="Roboto"/>
                <a:ea typeface="Roboto"/>
                <a:cs typeface="Roboto"/>
                <a:sym typeface="Roboto"/>
              </a:rPr>
              <a:t>Activation</a:t>
            </a:r>
            <a:endParaRPr b="0" i="0" sz="1000" u="none" cap="none" strike="noStrike">
              <a:solidFill>
                <a:srgbClr val="CCCCCC"/>
              </a:solidFill>
              <a:latin typeface="Roboto"/>
              <a:ea typeface="Roboto"/>
              <a:cs typeface="Roboto"/>
              <a:sym typeface="Roboto"/>
            </a:endParaRPr>
          </a:p>
        </p:txBody>
      </p:sp>
      <p:sp>
        <p:nvSpPr>
          <p:cNvPr id="1479" name="Google Shape;1479;p38"/>
          <p:cNvSpPr txBox="1"/>
          <p:nvPr/>
        </p:nvSpPr>
        <p:spPr>
          <a:xfrm>
            <a:off x="914475" y="4763409"/>
            <a:ext cx="2117700" cy="30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CCCCCC"/>
                </a:solidFill>
                <a:latin typeface="Roboto"/>
                <a:ea typeface="Roboto"/>
                <a:cs typeface="Roboto"/>
                <a:sym typeface="Roboto"/>
              </a:rPr>
              <a:t>Save Money</a:t>
            </a:r>
            <a:endParaRPr b="0" i="0" sz="1000" u="none" cap="none" strike="noStrike">
              <a:solidFill>
                <a:srgbClr val="CCCCCC"/>
              </a:solidFill>
              <a:latin typeface="Roboto"/>
              <a:ea typeface="Roboto"/>
              <a:cs typeface="Roboto"/>
              <a:sym typeface="Roboto"/>
            </a:endParaRPr>
          </a:p>
        </p:txBody>
      </p:sp>
      <p:sp>
        <p:nvSpPr>
          <p:cNvPr id="1480" name="Google Shape;1480;p38">
            <a:hlinkClick action="ppaction://hlinksldjump" r:id="rId19"/>
          </p:cNvPr>
          <p:cNvSpPr/>
          <p:nvPr/>
        </p:nvSpPr>
        <p:spPr>
          <a:xfrm>
            <a:off x="3846200" y="1680200"/>
            <a:ext cx="1619100" cy="485700"/>
          </a:xfrm>
          <a:prstGeom prst="roundRect">
            <a:avLst>
              <a:gd fmla="val 16667" name="adj"/>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38"/>
          <p:cNvSpPr txBox="1"/>
          <p:nvPr/>
        </p:nvSpPr>
        <p:spPr>
          <a:xfrm>
            <a:off x="4327100" y="1700113"/>
            <a:ext cx="6573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Roboto"/>
                <a:ea typeface="Roboto"/>
                <a:cs typeface="Roboto"/>
                <a:sym typeface="Roboto"/>
              </a:rPr>
              <a:t>YOU</a:t>
            </a:r>
            <a:endParaRPr b="1" i="0" sz="1800" u="none" cap="none" strike="noStrike">
              <a:solidFill>
                <a:schemeClr val="lt1"/>
              </a:solidFill>
              <a:latin typeface="Roboto"/>
              <a:ea typeface="Roboto"/>
              <a:cs typeface="Roboto"/>
              <a:sym typeface="Roboto"/>
            </a:endParaRPr>
          </a:p>
        </p:txBody>
      </p:sp>
      <p:sp>
        <p:nvSpPr>
          <p:cNvPr id="1482" name="Google Shape;1482;p38">
            <a:hlinkClick action="ppaction://hlinksldjump" r:id="rId20"/>
          </p:cNvPr>
          <p:cNvSpPr/>
          <p:nvPr/>
        </p:nvSpPr>
        <p:spPr>
          <a:xfrm>
            <a:off x="5528925" y="1680200"/>
            <a:ext cx="1619100" cy="4857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38"/>
          <p:cNvSpPr txBox="1"/>
          <p:nvPr/>
        </p:nvSpPr>
        <p:spPr>
          <a:xfrm>
            <a:off x="6093225" y="1700125"/>
            <a:ext cx="490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FFFFFF"/>
                </a:solidFill>
                <a:latin typeface="Roboto"/>
                <a:ea typeface="Roboto"/>
                <a:cs typeface="Roboto"/>
                <a:sym typeface="Roboto"/>
              </a:rPr>
              <a:t>US</a:t>
            </a:r>
            <a:endParaRPr b="1" i="0" sz="1800" u="none" cap="none" strike="noStrike">
              <a:solidFill>
                <a:srgbClr val="FFFFFF"/>
              </a:solidFill>
              <a:latin typeface="Roboto"/>
              <a:ea typeface="Roboto"/>
              <a:cs typeface="Roboto"/>
              <a:sym typeface="Roboto"/>
            </a:endParaRPr>
          </a:p>
        </p:txBody>
      </p:sp>
      <p:sp>
        <p:nvSpPr>
          <p:cNvPr id="1484" name="Google Shape;1484;p38">
            <a:hlinkClick action="ppaction://hlinksldjump" r:id="rId21"/>
          </p:cNvPr>
          <p:cNvSpPr/>
          <p:nvPr/>
        </p:nvSpPr>
        <p:spPr>
          <a:xfrm>
            <a:off x="7211650" y="1680200"/>
            <a:ext cx="1619100" cy="4857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38"/>
          <p:cNvSpPr txBox="1"/>
          <p:nvPr/>
        </p:nvSpPr>
        <p:spPr>
          <a:xfrm>
            <a:off x="7603600" y="1700125"/>
            <a:ext cx="8352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FFFFFF"/>
                </a:solidFill>
                <a:latin typeface="Roboto"/>
                <a:ea typeface="Roboto"/>
                <a:cs typeface="Roboto"/>
                <a:sym typeface="Roboto"/>
              </a:rPr>
              <a:t>THEM</a:t>
            </a:r>
            <a:endParaRPr b="1" i="0" sz="1800" u="none" cap="none" strike="noStrike">
              <a:solidFill>
                <a:srgbClr val="FFFFFF"/>
              </a:solidFill>
              <a:latin typeface="Roboto"/>
              <a:ea typeface="Roboto"/>
              <a:cs typeface="Roboto"/>
              <a:sym typeface="Roboto"/>
            </a:endParaRPr>
          </a:p>
        </p:txBody>
      </p:sp>
      <p:grpSp>
        <p:nvGrpSpPr>
          <p:cNvPr id="1486" name="Google Shape;1486;p38"/>
          <p:cNvGrpSpPr/>
          <p:nvPr/>
        </p:nvGrpSpPr>
        <p:grpSpPr>
          <a:xfrm>
            <a:off x="3714244" y="2627673"/>
            <a:ext cx="3160200" cy="1743793"/>
            <a:chOff x="3714244" y="2627673"/>
            <a:chExt cx="3160200" cy="1743793"/>
          </a:xfrm>
        </p:grpSpPr>
        <p:sp>
          <p:nvSpPr>
            <p:cNvPr id="1487" name="Google Shape;1487;p38"/>
            <p:cNvSpPr txBox="1"/>
            <p:nvPr/>
          </p:nvSpPr>
          <p:spPr>
            <a:xfrm>
              <a:off x="3757275" y="2627673"/>
              <a:ext cx="3069000" cy="461635"/>
            </a:xfrm>
            <a:prstGeom prst="rect">
              <a:avLst/>
            </a:prstGeom>
            <a:noFill/>
            <a:ln>
              <a:noFill/>
            </a:ln>
          </p:spPr>
          <p:txBody>
            <a:bodyPr anchorCtr="0" anchor="t" bIns="91425" lIns="91425" spcFirstLastPara="1" rIns="91425" wrap="square" tIns="91425">
              <a:spAutoFit/>
            </a:bodyPr>
            <a:lstStyle/>
            <a:p>
              <a:pPr indent="0" lvl="0" marL="50800" marR="12700" rtl="0" algn="l">
                <a:lnSpc>
                  <a:spcPct val="100000"/>
                </a:lnSpc>
                <a:spcBef>
                  <a:spcPts val="600"/>
                </a:spcBef>
                <a:spcAft>
                  <a:spcPts val="0"/>
                </a:spcAft>
                <a:buClr>
                  <a:srgbClr val="000000"/>
                </a:buClr>
                <a:buSzPts val="1300"/>
                <a:buFont typeface="Arial"/>
                <a:buNone/>
              </a:pPr>
              <a:r>
                <a:rPr b="1" i="0" lang="en" sz="1300" u="none" cap="none" strike="noStrike">
                  <a:solidFill>
                    <a:srgbClr val="101F2B"/>
                  </a:solidFill>
                  <a:latin typeface="Roboto"/>
                  <a:ea typeface="Roboto"/>
                  <a:cs typeface="Roboto"/>
                  <a:sym typeface="Roboto"/>
                </a:rPr>
                <a:t>Qualify &amp; Save</a:t>
              </a:r>
              <a:endParaRPr b="1" i="0" sz="1300" u="none" cap="none" strike="noStrike">
                <a:solidFill>
                  <a:srgbClr val="101F2B"/>
                </a:solidFill>
                <a:latin typeface="Roboto"/>
                <a:ea typeface="Roboto"/>
                <a:cs typeface="Roboto"/>
                <a:sym typeface="Roboto"/>
              </a:endParaRPr>
            </a:p>
          </p:txBody>
        </p:sp>
        <p:sp>
          <p:nvSpPr>
            <p:cNvPr id="1488" name="Google Shape;1488;p38"/>
            <p:cNvSpPr txBox="1"/>
            <p:nvPr/>
          </p:nvSpPr>
          <p:spPr>
            <a:xfrm>
              <a:off x="3714244" y="3032668"/>
              <a:ext cx="3160200" cy="1338798"/>
            </a:xfrm>
            <a:prstGeom prst="rect">
              <a:avLst/>
            </a:prstGeom>
            <a:noFill/>
            <a:ln>
              <a:noFill/>
            </a:ln>
          </p:spPr>
          <p:txBody>
            <a:bodyPr anchorCtr="0" anchor="t" bIns="91425" lIns="91425" spcFirstLastPara="1" rIns="91425" wrap="square" tIns="91425">
              <a:spAutoFit/>
            </a:bodyPr>
            <a:lstStyle/>
            <a:p>
              <a:pPr indent="0" lvl="0" marL="50800" marR="12700" rtl="0" algn="l">
                <a:lnSpc>
                  <a:spcPct val="100000"/>
                </a:lnSpc>
                <a:spcBef>
                  <a:spcPts val="600"/>
                </a:spcBef>
                <a:spcAft>
                  <a:spcPts val="0"/>
                </a:spcAft>
                <a:buClr>
                  <a:srgbClr val="000000"/>
                </a:buClr>
                <a:buSzPts val="1000"/>
                <a:buFont typeface="Arial"/>
                <a:buNone/>
              </a:pPr>
              <a:r>
                <a:rPr b="0" i="0" lang="en" sz="1000" u="none" cap="none" strike="noStrike">
                  <a:solidFill>
                    <a:srgbClr val="101F2B"/>
                  </a:solidFill>
                  <a:latin typeface="Roboto"/>
                  <a:ea typeface="Roboto"/>
                  <a:cs typeface="Roboto"/>
                  <a:sym typeface="Roboto"/>
                </a:rPr>
                <a:t>1. Step, you will have a customized system for your home. </a:t>
              </a:r>
              <a:endParaRPr/>
            </a:p>
            <a:p>
              <a:pPr indent="0" lvl="0" marL="50800" marR="12700" rtl="0" algn="l">
                <a:lnSpc>
                  <a:spcPct val="100000"/>
                </a:lnSpc>
                <a:spcBef>
                  <a:spcPts val="600"/>
                </a:spcBef>
                <a:spcAft>
                  <a:spcPts val="0"/>
                </a:spcAft>
                <a:buClr>
                  <a:srgbClr val="000000"/>
                </a:buClr>
                <a:buSzPts val="1000"/>
                <a:buFont typeface="Arial"/>
                <a:buNone/>
              </a:pPr>
              <a:r>
                <a:rPr b="0" i="0" lang="en" sz="1000" u="none" cap="none" strike="noStrike">
                  <a:solidFill>
                    <a:srgbClr val="101F2B"/>
                  </a:solidFill>
                  <a:latin typeface="Roboto"/>
                  <a:ea typeface="Roboto"/>
                  <a:cs typeface="Roboto"/>
                  <a:sym typeface="Roboto"/>
                </a:rPr>
                <a:t>2. Step, is to verify as a homeowner you have the requirements to qualify for the program.</a:t>
              </a:r>
              <a:endParaRPr/>
            </a:p>
            <a:p>
              <a:pPr indent="0" lvl="0" marL="50800" marR="12700" rtl="0" algn="l">
                <a:lnSpc>
                  <a:spcPct val="100000"/>
                </a:lnSpc>
                <a:spcBef>
                  <a:spcPts val="600"/>
                </a:spcBef>
                <a:spcAft>
                  <a:spcPts val="0"/>
                </a:spcAft>
                <a:buClr>
                  <a:srgbClr val="000000"/>
                </a:buClr>
                <a:buSzPts val="1000"/>
                <a:buFont typeface="Arial"/>
                <a:buNone/>
              </a:pPr>
              <a:r>
                <a:rPr b="0" i="0" lang="en" sz="1000" u="none" cap="none" strike="noStrike">
                  <a:solidFill>
                    <a:srgbClr val="101F2B"/>
                  </a:solidFill>
                  <a:latin typeface="Roboto"/>
                  <a:ea typeface="Roboto"/>
                  <a:cs typeface="Roboto"/>
                  <a:sym typeface="Roboto"/>
                </a:rPr>
                <a:t>3. Step is to approve the documents to begin the process. </a:t>
              </a:r>
              <a:endParaRPr b="0" i="0" sz="1000" u="none" cap="none" strike="noStrike">
                <a:solidFill>
                  <a:srgbClr val="101F2B"/>
                </a:solidFill>
                <a:latin typeface="Roboto"/>
                <a:ea typeface="Roboto"/>
                <a:cs typeface="Roboto"/>
                <a:sym typeface="Roboto"/>
              </a:endParaRPr>
            </a:p>
          </p:txBody>
        </p:sp>
      </p:grpSp>
      <p:sp>
        <p:nvSpPr>
          <p:cNvPr id="1489" name="Google Shape;1489;p38">
            <a:hlinkClick action="ppaction://hlinksldjump" r:id="rId22"/>
          </p:cNvPr>
          <p:cNvSpPr txBox="1"/>
          <p:nvPr/>
        </p:nvSpPr>
        <p:spPr>
          <a:xfrm>
            <a:off x="1087625" y="492875"/>
            <a:ext cx="61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Us?</a:t>
            </a:r>
            <a:endParaRPr b="0" i="0" sz="800" u="none" cap="none" strike="noStrike">
              <a:solidFill>
                <a:srgbClr val="000000"/>
              </a:solidFill>
              <a:latin typeface="Roboto"/>
              <a:ea typeface="Roboto"/>
              <a:cs typeface="Roboto"/>
              <a:sym typeface="Roboto"/>
            </a:endParaRPr>
          </a:p>
        </p:txBody>
      </p:sp>
      <p:sp>
        <p:nvSpPr>
          <p:cNvPr id="1490" name="Google Shape;1490;p38">
            <a:hlinkClick action="ppaction://hlinksldjump" r:id="rId23"/>
          </p:cNvPr>
          <p:cNvSpPr txBox="1"/>
          <p:nvPr/>
        </p:nvSpPr>
        <p:spPr>
          <a:xfrm>
            <a:off x="220838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Discovery</a:t>
            </a:r>
            <a:endParaRPr b="0" i="0" sz="800" u="none" cap="none" strike="noStrike">
              <a:solidFill>
                <a:srgbClr val="000000"/>
              </a:solidFill>
              <a:latin typeface="Roboto"/>
              <a:ea typeface="Roboto"/>
              <a:cs typeface="Roboto"/>
              <a:sym typeface="Roboto"/>
            </a:endParaRPr>
          </a:p>
        </p:txBody>
      </p:sp>
      <p:sp>
        <p:nvSpPr>
          <p:cNvPr id="1491" name="Google Shape;1491;p38">
            <a:hlinkClick action="ppaction://hlinksldjump" r:id="rId24"/>
          </p:cNvPr>
          <p:cNvSpPr txBox="1"/>
          <p:nvPr/>
        </p:nvSpPr>
        <p:spPr>
          <a:xfrm>
            <a:off x="337003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Solar?</a:t>
            </a:r>
            <a:endParaRPr b="0" i="0" sz="800" u="none" cap="none" strike="noStrike">
              <a:solidFill>
                <a:srgbClr val="000000"/>
              </a:solidFill>
              <a:latin typeface="Roboto"/>
              <a:ea typeface="Roboto"/>
              <a:cs typeface="Roboto"/>
              <a:sym typeface="Roboto"/>
            </a:endParaRPr>
          </a:p>
        </p:txBody>
      </p:sp>
      <p:sp>
        <p:nvSpPr>
          <p:cNvPr id="1492" name="Google Shape;1492;p38">
            <a:hlinkClick action="ppaction://hlinksldjump" r:id="rId25"/>
          </p:cNvPr>
          <p:cNvSpPr txBox="1"/>
          <p:nvPr/>
        </p:nvSpPr>
        <p:spPr>
          <a:xfrm>
            <a:off x="4567163" y="492875"/>
            <a:ext cx="770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Us vs Them</a:t>
            </a:r>
            <a:endParaRPr b="0" i="0" sz="800" u="none" cap="none" strike="noStrike">
              <a:solidFill>
                <a:srgbClr val="000000"/>
              </a:solidFill>
              <a:latin typeface="Roboto"/>
              <a:ea typeface="Roboto"/>
              <a:cs typeface="Roboto"/>
              <a:sym typeface="Roboto"/>
            </a:endParaRPr>
          </a:p>
        </p:txBody>
      </p:sp>
      <p:sp>
        <p:nvSpPr>
          <p:cNvPr id="1493" name="Google Shape;1493;p38">
            <a:hlinkClick action="ppaction://hlinksldjump" r:id="rId26"/>
          </p:cNvPr>
          <p:cNvSpPr txBox="1"/>
          <p:nvPr/>
        </p:nvSpPr>
        <p:spPr>
          <a:xfrm>
            <a:off x="5909788" y="492875"/>
            <a:ext cx="490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FAQ</a:t>
            </a:r>
            <a:endParaRPr b="0" i="0" sz="800" u="none" cap="none" strike="noStrike">
              <a:solidFill>
                <a:srgbClr val="000000"/>
              </a:solidFill>
              <a:latin typeface="Roboto"/>
              <a:ea typeface="Roboto"/>
              <a:cs typeface="Roboto"/>
              <a:sym typeface="Roboto"/>
            </a:endParaRPr>
          </a:p>
        </p:txBody>
      </p:sp>
      <p:sp>
        <p:nvSpPr>
          <p:cNvPr id="1494" name="Google Shape;1494;p38">
            <a:hlinkClick action="ppaction://hlinksldjump" r:id="rId27"/>
          </p:cNvPr>
          <p:cNvSpPr txBox="1"/>
          <p:nvPr/>
        </p:nvSpPr>
        <p:spPr>
          <a:xfrm>
            <a:off x="6917463"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Next Steps</a:t>
            </a:r>
            <a:endParaRPr b="0" i="0" sz="800" u="none" cap="none" strike="noStrike">
              <a:solidFill>
                <a:srgbClr val="000000"/>
              </a:solidFill>
              <a:latin typeface="Roboto"/>
              <a:ea typeface="Roboto"/>
              <a:cs typeface="Roboto"/>
              <a:sym typeface="Roboto"/>
            </a:endParaRPr>
          </a:p>
        </p:txBody>
      </p:sp>
      <p:sp>
        <p:nvSpPr>
          <p:cNvPr id="1495" name="Google Shape;1495;p38">
            <a:hlinkClick action="ppaction://hlinksldjump" r:id="rId28"/>
          </p:cNvPr>
          <p:cNvSpPr txBox="1"/>
          <p:nvPr/>
        </p:nvSpPr>
        <p:spPr>
          <a:xfrm>
            <a:off x="8032475" y="492875"/>
            <a:ext cx="835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Your System</a:t>
            </a:r>
            <a:endParaRPr b="0" i="0" sz="800" u="none" cap="none" strike="noStrike">
              <a:solidFill>
                <a:srgbClr val="000000"/>
              </a:solidFill>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9" name="Shape 1499"/>
        <p:cNvGrpSpPr/>
        <p:nvPr/>
      </p:nvGrpSpPr>
      <p:grpSpPr>
        <a:xfrm>
          <a:off x="0" y="0"/>
          <a:ext cx="0" cy="0"/>
          <a:chOff x="0" y="0"/>
          <a:chExt cx="0" cy="0"/>
        </a:xfrm>
      </p:grpSpPr>
      <p:pic>
        <p:nvPicPr>
          <p:cNvPr id="1500" name="Google Shape;1500;p39"/>
          <p:cNvPicPr preferRelativeResize="0"/>
          <p:nvPr/>
        </p:nvPicPr>
        <p:blipFill rotWithShape="1">
          <a:blip r:embed="rId3">
            <a:alphaModFix/>
          </a:blip>
          <a:srcRect b="0" l="0" r="0" t="0"/>
          <a:stretch/>
        </p:blipFill>
        <p:spPr>
          <a:xfrm>
            <a:off x="249504" y="49450"/>
            <a:ext cx="695125" cy="695125"/>
          </a:xfrm>
          <a:prstGeom prst="rect">
            <a:avLst/>
          </a:prstGeom>
          <a:noFill/>
          <a:ln>
            <a:noFill/>
          </a:ln>
        </p:spPr>
      </p:pic>
      <p:sp>
        <p:nvSpPr>
          <p:cNvPr id="1501" name="Google Shape;1501;p39"/>
          <p:cNvSpPr/>
          <p:nvPr/>
        </p:nvSpPr>
        <p:spPr>
          <a:xfrm>
            <a:off x="1243025" y="192875"/>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39"/>
          <p:cNvSpPr/>
          <p:nvPr/>
        </p:nvSpPr>
        <p:spPr>
          <a:xfrm>
            <a:off x="2324238" y="192875"/>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03" name="Google Shape;1503;p39"/>
          <p:cNvPicPr preferRelativeResize="0"/>
          <p:nvPr/>
        </p:nvPicPr>
        <p:blipFill rotWithShape="1">
          <a:blip r:embed="rId4">
            <a:alphaModFix/>
          </a:blip>
          <a:srcRect b="0" l="0" r="0" t="0"/>
          <a:stretch/>
        </p:blipFill>
        <p:spPr>
          <a:xfrm>
            <a:off x="2360137" y="228775"/>
            <a:ext cx="228200" cy="228200"/>
          </a:xfrm>
          <a:prstGeom prst="rect">
            <a:avLst/>
          </a:prstGeom>
          <a:noFill/>
          <a:ln>
            <a:noFill/>
          </a:ln>
        </p:spPr>
      </p:pic>
      <p:sp>
        <p:nvSpPr>
          <p:cNvPr id="1504" name="Google Shape;1504;p39"/>
          <p:cNvSpPr/>
          <p:nvPr/>
        </p:nvSpPr>
        <p:spPr>
          <a:xfrm>
            <a:off x="356066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05" name="Google Shape;1505;p39"/>
          <p:cNvPicPr preferRelativeResize="0"/>
          <p:nvPr/>
        </p:nvPicPr>
        <p:blipFill rotWithShape="1">
          <a:blip r:embed="rId5">
            <a:alphaModFix/>
          </a:blip>
          <a:srcRect b="0" l="0" r="0" t="0"/>
          <a:stretch/>
        </p:blipFill>
        <p:spPr>
          <a:xfrm>
            <a:off x="3596563" y="243488"/>
            <a:ext cx="228200" cy="198755"/>
          </a:xfrm>
          <a:prstGeom prst="rect">
            <a:avLst/>
          </a:prstGeom>
          <a:noFill/>
          <a:ln>
            <a:noFill/>
          </a:ln>
        </p:spPr>
      </p:pic>
      <p:sp>
        <p:nvSpPr>
          <p:cNvPr id="1506" name="Google Shape;1506;p39"/>
          <p:cNvSpPr/>
          <p:nvPr/>
        </p:nvSpPr>
        <p:spPr>
          <a:xfrm>
            <a:off x="4757788"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39"/>
          <p:cNvSpPr txBox="1"/>
          <p:nvPr/>
        </p:nvSpPr>
        <p:spPr>
          <a:xfrm>
            <a:off x="4757797" y="135125"/>
            <a:ext cx="2283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1508" name="Google Shape;1508;p39"/>
          <p:cNvSpPr/>
          <p:nvPr/>
        </p:nvSpPr>
        <p:spPr>
          <a:xfrm>
            <a:off x="594501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39"/>
          <p:cNvSpPr txBox="1"/>
          <p:nvPr/>
        </p:nvSpPr>
        <p:spPr>
          <a:xfrm>
            <a:off x="5945022" y="135125"/>
            <a:ext cx="2283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1510" name="Google Shape;1510;p39"/>
          <p:cNvSpPr/>
          <p:nvPr/>
        </p:nvSpPr>
        <p:spPr>
          <a:xfrm>
            <a:off x="7112113" y="192863"/>
            <a:ext cx="300000" cy="300000"/>
          </a:xfrm>
          <a:prstGeom prst="ellipse">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11" name="Google Shape;1511;p39"/>
          <p:cNvPicPr preferRelativeResize="0"/>
          <p:nvPr/>
        </p:nvPicPr>
        <p:blipFill rotWithShape="1">
          <a:blip r:embed="rId6">
            <a:alphaModFix/>
          </a:blip>
          <a:srcRect b="0" l="0" r="0" t="0"/>
          <a:stretch/>
        </p:blipFill>
        <p:spPr>
          <a:xfrm>
            <a:off x="7148013" y="239750"/>
            <a:ext cx="228200" cy="206258"/>
          </a:xfrm>
          <a:prstGeom prst="rect">
            <a:avLst/>
          </a:prstGeom>
          <a:noFill/>
          <a:ln>
            <a:noFill/>
          </a:ln>
        </p:spPr>
      </p:pic>
      <p:sp>
        <p:nvSpPr>
          <p:cNvPr id="1512" name="Google Shape;1512;p39"/>
          <p:cNvSpPr/>
          <p:nvPr/>
        </p:nvSpPr>
        <p:spPr>
          <a:xfrm>
            <a:off x="8227125"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13" name="Google Shape;1513;p39"/>
          <p:cNvPicPr preferRelativeResize="0"/>
          <p:nvPr/>
        </p:nvPicPr>
        <p:blipFill rotWithShape="1">
          <a:blip r:embed="rId7">
            <a:alphaModFix/>
          </a:blip>
          <a:srcRect b="0" l="0" r="0" t="0"/>
          <a:stretch/>
        </p:blipFill>
        <p:spPr>
          <a:xfrm>
            <a:off x="8263000" y="234463"/>
            <a:ext cx="228225" cy="216814"/>
          </a:xfrm>
          <a:prstGeom prst="rect">
            <a:avLst/>
          </a:prstGeom>
          <a:noFill/>
          <a:ln>
            <a:noFill/>
          </a:ln>
        </p:spPr>
      </p:pic>
      <p:sp>
        <p:nvSpPr>
          <p:cNvPr id="1514" name="Google Shape;1514;p39"/>
          <p:cNvSpPr/>
          <p:nvPr/>
        </p:nvSpPr>
        <p:spPr>
          <a:xfrm flipH="1" rot="10800000">
            <a:off x="302850" y="790590"/>
            <a:ext cx="8538300" cy="63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1515" name="Google Shape;1515;p39"/>
          <p:cNvPicPr preferRelativeResize="0"/>
          <p:nvPr/>
        </p:nvPicPr>
        <p:blipFill rotWithShape="1">
          <a:blip r:embed="rId8">
            <a:alphaModFix/>
          </a:blip>
          <a:srcRect b="0" l="0" r="0" t="0"/>
          <a:stretch/>
        </p:blipFill>
        <p:spPr>
          <a:xfrm>
            <a:off x="1320297" y="268787"/>
            <a:ext cx="145456" cy="148167"/>
          </a:xfrm>
          <a:prstGeom prst="rect">
            <a:avLst/>
          </a:prstGeom>
          <a:noFill/>
          <a:ln>
            <a:noFill/>
          </a:ln>
        </p:spPr>
      </p:pic>
      <p:sp>
        <p:nvSpPr>
          <p:cNvPr id="1516" name="Google Shape;1516;p39">
            <a:hlinkClick action="ppaction://hlinksldjump" r:id="rId9"/>
          </p:cNvPr>
          <p:cNvSpPr/>
          <p:nvPr/>
        </p:nvSpPr>
        <p:spPr>
          <a:xfrm>
            <a:off x="3846200" y="1680200"/>
            <a:ext cx="1619100" cy="4857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39"/>
          <p:cNvSpPr txBox="1"/>
          <p:nvPr/>
        </p:nvSpPr>
        <p:spPr>
          <a:xfrm>
            <a:off x="4327100" y="1700113"/>
            <a:ext cx="6573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Roboto"/>
                <a:ea typeface="Roboto"/>
                <a:cs typeface="Roboto"/>
                <a:sym typeface="Roboto"/>
              </a:rPr>
              <a:t>YOU</a:t>
            </a:r>
            <a:endParaRPr b="1" i="0" sz="1800" u="none" cap="none" strike="noStrike">
              <a:solidFill>
                <a:schemeClr val="lt1"/>
              </a:solidFill>
              <a:latin typeface="Roboto"/>
              <a:ea typeface="Roboto"/>
              <a:cs typeface="Roboto"/>
              <a:sym typeface="Roboto"/>
            </a:endParaRPr>
          </a:p>
        </p:txBody>
      </p:sp>
      <p:sp>
        <p:nvSpPr>
          <p:cNvPr id="1518" name="Google Shape;1518;p39">
            <a:hlinkClick action="ppaction://hlinksldjump" r:id="rId10"/>
          </p:cNvPr>
          <p:cNvSpPr/>
          <p:nvPr/>
        </p:nvSpPr>
        <p:spPr>
          <a:xfrm>
            <a:off x="5528925" y="1680200"/>
            <a:ext cx="1619100" cy="485700"/>
          </a:xfrm>
          <a:prstGeom prst="roundRect">
            <a:avLst>
              <a:gd fmla="val 16667" name="adj"/>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9900FF"/>
              </a:solidFill>
              <a:latin typeface="Arial"/>
              <a:ea typeface="Arial"/>
              <a:cs typeface="Arial"/>
              <a:sym typeface="Arial"/>
            </a:endParaRPr>
          </a:p>
        </p:txBody>
      </p:sp>
      <p:sp>
        <p:nvSpPr>
          <p:cNvPr id="1519" name="Google Shape;1519;p39"/>
          <p:cNvSpPr txBox="1"/>
          <p:nvPr/>
        </p:nvSpPr>
        <p:spPr>
          <a:xfrm>
            <a:off x="6093225" y="1700125"/>
            <a:ext cx="490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Roboto"/>
                <a:ea typeface="Roboto"/>
                <a:cs typeface="Roboto"/>
                <a:sym typeface="Roboto"/>
              </a:rPr>
              <a:t>US</a:t>
            </a:r>
            <a:endParaRPr b="1" i="0" sz="1800" u="none" cap="none" strike="noStrike">
              <a:solidFill>
                <a:schemeClr val="lt1"/>
              </a:solidFill>
              <a:latin typeface="Roboto"/>
              <a:ea typeface="Roboto"/>
              <a:cs typeface="Roboto"/>
              <a:sym typeface="Roboto"/>
            </a:endParaRPr>
          </a:p>
        </p:txBody>
      </p:sp>
      <p:sp>
        <p:nvSpPr>
          <p:cNvPr id="1520" name="Google Shape;1520;p39">
            <a:hlinkClick action="ppaction://hlinksldjump" r:id="rId11"/>
          </p:cNvPr>
          <p:cNvSpPr/>
          <p:nvPr/>
        </p:nvSpPr>
        <p:spPr>
          <a:xfrm>
            <a:off x="7211650" y="1680200"/>
            <a:ext cx="1619100" cy="4857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39"/>
          <p:cNvSpPr txBox="1"/>
          <p:nvPr/>
        </p:nvSpPr>
        <p:spPr>
          <a:xfrm>
            <a:off x="7603600" y="1700125"/>
            <a:ext cx="8352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FFFFFF"/>
                </a:solidFill>
                <a:latin typeface="Roboto"/>
                <a:ea typeface="Roboto"/>
                <a:cs typeface="Roboto"/>
                <a:sym typeface="Roboto"/>
              </a:rPr>
              <a:t>THEM</a:t>
            </a:r>
            <a:endParaRPr b="1" i="0" sz="1800" u="none" cap="none" strike="noStrike">
              <a:solidFill>
                <a:srgbClr val="FFFFFF"/>
              </a:solidFill>
              <a:latin typeface="Roboto"/>
              <a:ea typeface="Roboto"/>
              <a:cs typeface="Roboto"/>
              <a:sym typeface="Roboto"/>
            </a:endParaRPr>
          </a:p>
        </p:txBody>
      </p:sp>
      <p:grpSp>
        <p:nvGrpSpPr>
          <p:cNvPr id="1522" name="Google Shape;1522;p39"/>
          <p:cNvGrpSpPr/>
          <p:nvPr/>
        </p:nvGrpSpPr>
        <p:grpSpPr>
          <a:xfrm>
            <a:off x="3757263" y="2649188"/>
            <a:ext cx="3160200" cy="2074701"/>
            <a:chOff x="3757263" y="2649188"/>
            <a:chExt cx="3160200" cy="2074701"/>
          </a:xfrm>
        </p:grpSpPr>
        <p:sp>
          <p:nvSpPr>
            <p:cNvPr id="1523" name="Google Shape;1523;p39"/>
            <p:cNvSpPr txBox="1"/>
            <p:nvPr/>
          </p:nvSpPr>
          <p:spPr>
            <a:xfrm>
              <a:off x="3757275" y="2649188"/>
              <a:ext cx="3069000" cy="461635"/>
            </a:xfrm>
            <a:prstGeom prst="rect">
              <a:avLst/>
            </a:prstGeom>
            <a:noFill/>
            <a:ln>
              <a:noFill/>
            </a:ln>
          </p:spPr>
          <p:txBody>
            <a:bodyPr anchorCtr="0" anchor="t" bIns="91425" lIns="91425" spcFirstLastPara="1" rIns="91425" wrap="square" tIns="91425">
              <a:spAutoFit/>
            </a:bodyPr>
            <a:lstStyle/>
            <a:p>
              <a:pPr indent="0" lvl="0" marL="50800" marR="12700" rtl="0" algn="l">
                <a:lnSpc>
                  <a:spcPct val="100000"/>
                </a:lnSpc>
                <a:spcBef>
                  <a:spcPts val="600"/>
                </a:spcBef>
                <a:spcAft>
                  <a:spcPts val="0"/>
                </a:spcAft>
                <a:buClr>
                  <a:srgbClr val="000000"/>
                </a:buClr>
                <a:buSzPts val="1300"/>
                <a:buFont typeface="Arial"/>
                <a:buNone/>
              </a:pPr>
              <a:r>
                <a:rPr b="1" i="0" lang="en" sz="1300" u="none" cap="none" strike="noStrike">
                  <a:solidFill>
                    <a:srgbClr val="101F2B"/>
                  </a:solidFill>
                  <a:latin typeface="Roboto"/>
                  <a:ea typeface="Roboto"/>
                  <a:cs typeface="Roboto"/>
                  <a:sym typeface="Roboto"/>
                </a:rPr>
                <a:t>We Take Care of The Heavy Lifting</a:t>
              </a:r>
              <a:endParaRPr b="1" i="0" sz="1300" u="none" cap="none" strike="noStrike">
                <a:solidFill>
                  <a:srgbClr val="101F2B"/>
                </a:solidFill>
                <a:latin typeface="Roboto"/>
                <a:ea typeface="Roboto"/>
                <a:cs typeface="Roboto"/>
                <a:sym typeface="Roboto"/>
              </a:endParaRPr>
            </a:p>
          </p:txBody>
        </p:sp>
        <p:sp>
          <p:nvSpPr>
            <p:cNvPr id="1524" name="Google Shape;1524;p39"/>
            <p:cNvSpPr txBox="1"/>
            <p:nvPr/>
          </p:nvSpPr>
          <p:spPr>
            <a:xfrm>
              <a:off x="3757263" y="2923426"/>
              <a:ext cx="3160200" cy="1800463"/>
            </a:xfrm>
            <a:prstGeom prst="rect">
              <a:avLst/>
            </a:prstGeom>
            <a:noFill/>
            <a:ln>
              <a:noFill/>
            </a:ln>
          </p:spPr>
          <p:txBody>
            <a:bodyPr anchorCtr="0" anchor="t" bIns="91425" lIns="91425" spcFirstLastPara="1" rIns="91425" wrap="square" tIns="91425">
              <a:spAutoFit/>
            </a:bodyPr>
            <a:lstStyle/>
            <a:p>
              <a:pPr indent="0" lvl="0" marL="50800" marR="12700" rtl="0" algn="l">
                <a:lnSpc>
                  <a:spcPct val="100000"/>
                </a:lnSpc>
                <a:spcBef>
                  <a:spcPts val="600"/>
                </a:spcBef>
                <a:spcAft>
                  <a:spcPts val="0"/>
                </a:spcAft>
                <a:buClr>
                  <a:srgbClr val="000000"/>
                </a:buClr>
                <a:buSzPts val="1000"/>
                <a:buFont typeface="Arial"/>
                <a:buNone/>
              </a:pPr>
              <a:r>
                <a:rPr b="0" i="0" lang="en" sz="1000" u="none" cap="none" strike="noStrike">
                  <a:solidFill>
                    <a:srgbClr val="101F2B"/>
                  </a:solidFill>
                  <a:latin typeface="Roboto"/>
                  <a:ea typeface="Roboto"/>
                  <a:cs typeface="Roboto"/>
                  <a:sym typeface="Roboto"/>
                </a:rPr>
                <a:t>Our team will come to your home to obtain exact measurements and to make a study of the shadow generated around your house.</a:t>
              </a:r>
              <a:endParaRPr/>
            </a:p>
            <a:p>
              <a:pPr indent="0" lvl="0" marL="50800" marR="12700" rtl="0" algn="l">
                <a:lnSpc>
                  <a:spcPct val="100000"/>
                </a:lnSpc>
                <a:spcBef>
                  <a:spcPts val="600"/>
                </a:spcBef>
                <a:spcAft>
                  <a:spcPts val="0"/>
                </a:spcAft>
                <a:buClr>
                  <a:srgbClr val="000000"/>
                </a:buClr>
                <a:buSzPts val="1000"/>
                <a:buFont typeface="Arial"/>
                <a:buNone/>
              </a:pPr>
              <a:r>
                <a:rPr b="0" i="0" lang="en" sz="1000" u="none" cap="none" strike="noStrike">
                  <a:solidFill>
                    <a:srgbClr val="101F2B"/>
                  </a:solidFill>
                  <a:latin typeface="Roboto"/>
                  <a:ea typeface="Roboto"/>
                  <a:cs typeface="Roboto"/>
                  <a:sym typeface="Roboto"/>
                </a:rPr>
                <a:t>Then, we will confirm the final plans generated for the client's approval. These will be sent to the local mayor's office to obtain the permits.   </a:t>
              </a:r>
              <a:endParaRPr/>
            </a:p>
            <a:p>
              <a:pPr indent="0" lvl="0" marL="50800" marR="12700" rtl="0" algn="l">
                <a:lnSpc>
                  <a:spcPct val="100000"/>
                </a:lnSpc>
                <a:spcBef>
                  <a:spcPts val="600"/>
                </a:spcBef>
                <a:spcAft>
                  <a:spcPts val="0"/>
                </a:spcAft>
                <a:buClr>
                  <a:srgbClr val="000000"/>
                </a:buClr>
                <a:buSzPts val="1000"/>
                <a:buFont typeface="Arial"/>
                <a:buNone/>
              </a:pPr>
              <a:r>
                <a:rPr b="0" i="0" lang="en" sz="1000" u="none" cap="none" strike="noStrike">
                  <a:solidFill>
                    <a:srgbClr val="101F2B"/>
                  </a:solidFill>
                  <a:latin typeface="Roboto"/>
                  <a:ea typeface="Roboto"/>
                  <a:cs typeface="Roboto"/>
                  <a:sym typeface="Roboto"/>
                </a:rPr>
                <a:t>Once we have the permits from the mayor's office we can schedule a date for the installation of the panels.</a:t>
              </a:r>
              <a:endParaRPr b="0" i="0" sz="1000" u="none" cap="none" strike="noStrike">
                <a:solidFill>
                  <a:srgbClr val="101F2B"/>
                </a:solidFill>
                <a:latin typeface="Roboto"/>
                <a:ea typeface="Roboto"/>
                <a:cs typeface="Roboto"/>
                <a:sym typeface="Roboto"/>
              </a:endParaRPr>
            </a:p>
          </p:txBody>
        </p:sp>
      </p:grpSp>
      <p:sp>
        <p:nvSpPr>
          <p:cNvPr id="1525" name="Google Shape;1525;p39"/>
          <p:cNvSpPr txBox="1"/>
          <p:nvPr/>
        </p:nvSpPr>
        <p:spPr>
          <a:xfrm>
            <a:off x="252425" y="1085850"/>
            <a:ext cx="490500" cy="276900"/>
          </a:xfrm>
          <a:prstGeom prst="rect">
            <a:avLst/>
          </a:prstGeom>
          <a:noFill/>
          <a:ln>
            <a:noFill/>
          </a:ln>
        </p:spPr>
        <p:txBody>
          <a:bodyPr anchorCtr="0" anchor="t" bIns="91425" lIns="91425" spcFirstLastPara="1" rIns="91425" wrap="square" tIns="91425">
            <a:spAutoFit/>
          </a:bodyPr>
          <a:lstStyle/>
          <a:p>
            <a:pPr indent="0" lvl="0" marL="12700" marR="0" rtl="0" algn="l">
              <a:lnSpc>
                <a:spcPct val="115000"/>
              </a:lnSpc>
              <a:spcBef>
                <a:spcPts val="100"/>
              </a:spcBef>
              <a:spcAft>
                <a:spcPts val="0"/>
              </a:spcAft>
              <a:buClr>
                <a:srgbClr val="000000"/>
              </a:buClr>
              <a:buSzPts val="600"/>
              <a:buFont typeface="Arial"/>
              <a:buNone/>
            </a:pPr>
            <a:r>
              <a:rPr b="1" i="0" lang="en" sz="600" u="none" cap="none" strike="noStrike">
                <a:solidFill>
                  <a:srgbClr val="CCCCCC"/>
                </a:solidFill>
                <a:latin typeface="Roboto"/>
                <a:ea typeface="Roboto"/>
                <a:cs typeface="Roboto"/>
                <a:sym typeface="Roboto"/>
              </a:rPr>
              <a:t>TODAY</a:t>
            </a:r>
            <a:endParaRPr b="1" i="0" sz="600" u="none" cap="none" strike="noStrike">
              <a:solidFill>
                <a:srgbClr val="CCCCCC"/>
              </a:solidFill>
              <a:latin typeface="Roboto"/>
              <a:ea typeface="Roboto"/>
              <a:cs typeface="Roboto"/>
              <a:sym typeface="Roboto"/>
            </a:endParaRPr>
          </a:p>
        </p:txBody>
      </p:sp>
      <p:sp>
        <p:nvSpPr>
          <p:cNvPr id="1526" name="Google Shape;1526;p39"/>
          <p:cNvSpPr/>
          <p:nvPr/>
        </p:nvSpPr>
        <p:spPr>
          <a:xfrm>
            <a:off x="819150" y="1104900"/>
            <a:ext cx="19200" cy="39624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39"/>
          <p:cNvSpPr/>
          <p:nvPr/>
        </p:nvSpPr>
        <p:spPr>
          <a:xfrm>
            <a:off x="678750" y="1074300"/>
            <a:ext cx="300000" cy="300000"/>
          </a:xfrm>
          <a:prstGeom prst="ellipse">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28" name="Google Shape;1528;p39"/>
          <p:cNvPicPr preferRelativeResize="0"/>
          <p:nvPr/>
        </p:nvPicPr>
        <p:blipFill rotWithShape="1">
          <a:blip r:embed="rId12">
            <a:alphaModFix/>
          </a:blip>
          <a:srcRect b="0" l="0" r="0" t="0"/>
          <a:stretch/>
        </p:blipFill>
        <p:spPr>
          <a:xfrm>
            <a:off x="746911" y="1137011"/>
            <a:ext cx="163772" cy="148175"/>
          </a:xfrm>
          <a:prstGeom prst="rect">
            <a:avLst/>
          </a:prstGeom>
          <a:noFill/>
          <a:ln>
            <a:noFill/>
          </a:ln>
        </p:spPr>
      </p:pic>
      <p:sp>
        <p:nvSpPr>
          <p:cNvPr id="1529" name="Google Shape;1529;p39"/>
          <p:cNvSpPr/>
          <p:nvPr/>
        </p:nvSpPr>
        <p:spPr>
          <a:xfrm>
            <a:off x="678763" y="1426725"/>
            <a:ext cx="300000" cy="300000"/>
          </a:xfrm>
          <a:prstGeom prst="ellipse">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39"/>
          <p:cNvSpPr/>
          <p:nvPr/>
        </p:nvSpPr>
        <p:spPr>
          <a:xfrm>
            <a:off x="678763" y="1779150"/>
            <a:ext cx="300000" cy="300000"/>
          </a:xfrm>
          <a:prstGeom prst="ellipse">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39"/>
          <p:cNvSpPr/>
          <p:nvPr/>
        </p:nvSpPr>
        <p:spPr>
          <a:xfrm>
            <a:off x="678775" y="2360175"/>
            <a:ext cx="300000" cy="300000"/>
          </a:xfrm>
          <a:prstGeom prst="ellipse">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39"/>
          <p:cNvSpPr/>
          <p:nvPr/>
        </p:nvSpPr>
        <p:spPr>
          <a:xfrm>
            <a:off x="678738" y="2712600"/>
            <a:ext cx="300000" cy="300000"/>
          </a:xfrm>
          <a:prstGeom prst="ellipse">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39"/>
          <p:cNvSpPr/>
          <p:nvPr/>
        </p:nvSpPr>
        <p:spPr>
          <a:xfrm>
            <a:off x="678750" y="3065025"/>
            <a:ext cx="300000" cy="300000"/>
          </a:xfrm>
          <a:prstGeom prst="ellipse">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39"/>
          <p:cNvSpPr/>
          <p:nvPr/>
        </p:nvSpPr>
        <p:spPr>
          <a:xfrm>
            <a:off x="678750" y="3429363"/>
            <a:ext cx="300000" cy="300000"/>
          </a:xfrm>
          <a:prstGeom prst="ellipse">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39"/>
          <p:cNvSpPr/>
          <p:nvPr/>
        </p:nvSpPr>
        <p:spPr>
          <a:xfrm>
            <a:off x="678763" y="3946088"/>
            <a:ext cx="300000" cy="300000"/>
          </a:xfrm>
          <a:prstGeom prst="ellipse">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39"/>
          <p:cNvSpPr/>
          <p:nvPr/>
        </p:nvSpPr>
        <p:spPr>
          <a:xfrm>
            <a:off x="678763" y="4322313"/>
            <a:ext cx="300000" cy="300000"/>
          </a:xfrm>
          <a:prstGeom prst="ellipse">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39"/>
          <p:cNvSpPr/>
          <p:nvPr/>
        </p:nvSpPr>
        <p:spPr>
          <a:xfrm>
            <a:off x="678775" y="4767300"/>
            <a:ext cx="300000" cy="300000"/>
          </a:xfrm>
          <a:prstGeom prst="ellipse">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39"/>
          <p:cNvSpPr txBox="1"/>
          <p:nvPr/>
        </p:nvSpPr>
        <p:spPr>
          <a:xfrm>
            <a:off x="252413" y="1432500"/>
            <a:ext cx="490500" cy="276900"/>
          </a:xfrm>
          <a:prstGeom prst="rect">
            <a:avLst/>
          </a:prstGeom>
          <a:noFill/>
          <a:ln>
            <a:noFill/>
          </a:ln>
        </p:spPr>
        <p:txBody>
          <a:bodyPr anchorCtr="0" anchor="t" bIns="91425" lIns="91425" spcFirstLastPara="1" rIns="91425" wrap="square" tIns="91425">
            <a:spAutoFit/>
          </a:bodyPr>
          <a:lstStyle/>
          <a:p>
            <a:pPr indent="0" lvl="0" marL="12700" marR="0" rtl="0" algn="l">
              <a:lnSpc>
                <a:spcPct val="115000"/>
              </a:lnSpc>
              <a:spcBef>
                <a:spcPts val="100"/>
              </a:spcBef>
              <a:spcAft>
                <a:spcPts val="0"/>
              </a:spcAft>
              <a:buClr>
                <a:srgbClr val="000000"/>
              </a:buClr>
              <a:buSzPts val="600"/>
              <a:buFont typeface="Arial"/>
              <a:buNone/>
            </a:pPr>
            <a:r>
              <a:rPr b="1" i="0" lang="en" sz="600" u="none" cap="none" strike="noStrike">
                <a:solidFill>
                  <a:srgbClr val="CCCCCC"/>
                </a:solidFill>
                <a:latin typeface="Roboto"/>
                <a:ea typeface="Roboto"/>
                <a:cs typeface="Roboto"/>
                <a:sym typeface="Roboto"/>
              </a:rPr>
              <a:t>TODAY</a:t>
            </a:r>
            <a:endParaRPr b="1" i="0" sz="600" u="none" cap="none" strike="noStrike">
              <a:solidFill>
                <a:srgbClr val="CCCCCC"/>
              </a:solidFill>
              <a:latin typeface="Roboto"/>
              <a:ea typeface="Roboto"/>
              <a:cs typeface="Roboto"/>
              <a:sym typeface="Roboto"/>
            </a:endParaRPr>
          </a:p>
        </p:txBody>
      </p:sp>
      <p:sp>
        <p:nvSpPr>
          <p:cNvPr id="1539" name="Google Shape;1539;p39"/>
          <p:cNvSpPr txBox="1"/>
          <p:nvPr/>
        </p:nvSpPr>
        <p:spPr>
          <a:xfrm>
            <a:off x="252413" y="1792500"/>
            <a:ext cx="490500" cy="276900"/>
          </a:xfrm>
          <a:prstGeom prst="rect">
            <a:avLst/>
          </a:prstGeom>
          <a:noFill/>
          <a:ln>
            <a:noFill/>
          </a:ln>
        </p:spPr>
        <p:txBody>
          <a:bodyPr anchorCtr="0" anchor="t" bIns="91425" lIns="91425" spcFirstLastPara="1" rIns="91425" wrap="square" tIns="91425">
            <a:spAutoFit/>
          </a:bodyPr>
          <a:lstStyle/>
          <a:p>
            <a:pPr indent="0" lvl="0" marL="12700" marR="0" rtl="0" algn="l">
              <a:lnSpc>
                <a:spcPct val="115000"/>
              </a:lnSpc>
              <a:spcBef>
                <a:spcPts val="100"/>
              </a:spcBef>
              <a:spcAft>
                <a:spcPts val="0"/>
              </a:spcAft>
              <a:buClr>
                <a:srgbClr val="000000"/>
              </a:buClr>
              <a:buSzPts val="600"/>
              <a:buFont typeface="Arial"/>
              <a:buNone/>
            </a:pPr>
            <a:r>
              <a:rPr b="1" i="0" lang="en" sz="600" u="none" cap="none" strike="noStrike">
                <a:solidFill>
                  <a:srgbClr val="CCCCCC"/>
                </a:solidFill>
                <a:latin typeface="Roboto"/>
                <a:ea typeface="Roboto"/>
                <a:cs typeface="Roboto"/>
                <a:sym typeface="Roboto"/>
              </a:rPr>
              <a:t>TODAY</a:t>
            </a:r>
            <a:endParaRPr b="1" i="0" sz="600" u="none" cap="none" strike="noStrike">
              <a:solidFill>
                <a:srgbClr val="CCCCCC"/>
              </a:solidFill>
              <a:latin typeface="Roboto"/>
              <a:ea typeface="Roboto"/>
              <a:cs typeface="Roboto"/>
              <a:sym typeface="Roboto"/>
            </a:endParaRPr>
          </a:p>
        </p:txBody>
      </p:sp>
      <p:sp>
        <p:nvSpPr>
          <p:cNvPr id="1540" name="Google Shape;1540;p39"/>
          <p:cNvSpPr txBox="1"/>
          <p:nvPr/>
        </p:nvSpPr>
        <p:spPr>
          <a:xfrm>
            <a:off x="132125" y="2356550"/>
            <a:ext cx="610800" cy="276900"/>
          </a:xfrm>
          <a:prstGeom prst="rect">
            <a:avLst/>
          </a:prstGeom>
          <a:noFill/>
          <a:ln>
            <a:noFill/>
          </a:ln>
        </p:spPr>
        <p:txBody>
          <a:bodyPr anchorCtr="0" anchor="t" bIns="91425" lIns="91425" spcFirstLastPara="1" rIns="91425" wrap="square" tIns="91425">
            <a:spAutoFit/>
          </a:bodyPr>
          <a:lstStyle/>
          <a:p>
            <a:pPr indent="0" lvl="0" marL="12700" marR="0" rtl="0" algn="l">
              <a:lnSpc>
                <a:spcPct val="115000"/>
              </a:lnSpc>
              <a:spcBef>
                <a:spcPts val="100"/>
              </a:spcBef>
              <a:spcAft>
                <a:spcPts val="0"/>
              </a:spcAft>
              <a:buClr>
                <a:srgbClr val="000000"/>
              </a:buClr>
              <a:buSzPts val="600"/>
              <a:buFont typeface="Arial"/>
              <a:buNone/>
            </a:pPr>
            <a:r>
              <a:rPr b="1" i="0" lang="en" sz="600" u="none" cap="none" strike="noStrike">
                <a:solidFill>
                  <a:srgbClr val="000000"/>
                </a:solidFill>
                <a:latin typeface="Roboto"/>
                <a:ea typeface="Roboto"/>
                <a:cs typeface="Roboto"/>
                <a:sym typeface="Roboto"/>
              </a:rPr>
              <a:t>1-7 DAYS</a:t>
            </a:r>
            <a:endParaRPr b="1" i="0" sz="600" u="none" cap="none" strike="noStrike">
              <a:solidFill>
                <a:srgbClr val="000000"/>
              </a:solidFill>
              <a:latin typeface="Roboto"/>
              <a:ea typeface="Roboto"/>
              <a:cs typeface="Roboto"/>
              <a:sym typeface="Roboto"/>
            </a:endParaRPr>
          </a:p>
        </p:txBody>
      </p:sp>
      <p:sp>
        <p:nvSpPr>
          <p:cNvPr id="1541" name="Google Shape;1541;p39"/>
          <p:cNvSpPr txBox="1"/>
          <p:nvPr/>
        </p:nvSpPr>
        <p:spPr>
          <a:xfrm>
            <a:off x="132275" y="2703200"/>
            <a:ext cx="610800" cy="276900"/>
          </a:xfrm>
          <a:prstGeom prst="rect">
            <a:avLst/>
          </a:prstGeom>
          <a:noFill/>
          <a:ln>
            <a:noFill/>
          </a:ln>
        </p:spPr>
        <p:txBody>
          <a:bodyPr anchorCtr="0" anchor="t" bIns="91425" lIns="91425" spcFirstLastPara="1" rIns="91425" wrap="square" tIns="91425">
            <a:spAutoFit/>
          </a:bodyPr>
          <a:lstStyle/>
          <a:p>
            <a:pPr indent="0" lvl="0" marL="12700" marR="0" rtl="0" algn="l">
              <a:lnSpc>
                <a:spcPct val="115000"/>
              </a:lnSpc>
              <a:spcBef>
                <a:spcPts val="100"/>
              </a:spcBef>
              <a:spcAft>
                <a:spcPts val="0"/>
              </a:spcAft>
              <a:buClr>
                <a:srgbClr val="000000"/>
              </a:buClr>
              <a:buSzPts val="600"/>
              <a:buFont typeface="Arial"/>
              <a:buNone/>
            </a:pPr>
            <a:r>
              <a:rPr b="1" i="0" lang="en" sz="600" u="none" cap="none" strike="noStrike">
                <a:solidFill>
                  <a:srgbClr val="000000"/>
                </a:solidFill>
                <a:latin typeface="Roboto"/>
                <a:ea typeface="Roboto"/>
                <a:cs typeface="Roboto"/>
                <a:sym typeface="Roboto"/>
              </a:rPr>
              <a:t>2-5 DAYS</a:t>
            </a:r>
            <a:endParaRPr b="1" i="0" sz="600" u="none" cap="none" strike="noStrike">
              <a:solidFill>
                <a:srgbClr val="000000"/>
              </a:solidFill>
              <a:latin typeface="Roboto"/>
              <a:ea typeface="Roboto"/>
              <a:cs typeface="Roboto"/>
              <a:sym typeface="Roboto"/>
            </a:endParaRPr>
          </a:p>
        </p:txBody>
      </p:sp>
      <p:sp>
        <p:nvSpPr>
          <p:cNvPr id="1542" name="Google Shape;1542;p39"/>
          <p:cNvSpPr txBox="1"/>
          <p:nvPr/>
        </p:nvSpPr>
        <p:spPr>
          <a:xfrm>
            <a:off x="132127" y="3063200"/>
            <a:ext cx="610800" cy="276900"/>
          </a:xfrm>
          <a:prstGeom prst="rect">
            <a:avLst/>
          </a:prstGeom>
          <a:noFill/>
          <a:ln>
            <a:noFill/>
          </a:ln>
        </p:spPr>
        <p:txBody>
          <a:bodyPr anchorCtr="0" anchor="t" bIns="91425" lIns="91425" spcFirstLastPara="1" rIns="91425" wrap="square" tIns="91425">
            <a:spAutoFit/>
          </a:bodyPr>
          <a:lstStyle/>
          <a:p>
            <a:pPr indent="0" lvl="0" marL="12700" marR="0" rtl="0" algn="l">
              <a:lnSpc>
                <a:spcPct val="115000"/>
              </a:lnSpc>
              <a:spcBef>
                <a:spcPts val="100"/>
              </a:spcBef>
              <a:spcAft>
                <a:spcPts val="0"/>
              </a:spcAft>
              <a:buClr>
                <a:srgbClr val="000000"/>
              </a:buClr>
              <a:buSzPts val="600"/>
              <a:buFont typeface="Arial"/>
              <a:buNone/>
            </a:pPr>
            <a:r>
              <a:rPr b="1" i="0" lang="en" sz="600" u="none" cap="none" strike="noStrike">
                <a:solidFill>
                  <a:srgbClr val="000000"/>
                </a:solidFill>
                <a:latin typeface="Roboto"/>
                <a:ea typeface="Roboto"/>
                <a:cs typeface="Roboto"/>
                <a:sym typeface="Roboto"/>
              </a:rPr>
              <a:t>1-3 WEEKS</a:t>
            </a:r>
            <a:endParaRPr b="1" i="0" sz="600" u="none" cap="none" strike="noStrike">
              <a:solidFill>
                <a:srgbClr val="000000"/>
              </a:solidFill>
              <a:latin typeface="Roboto"/>
              <a:ea typeface="Roboto"/>
              <a:cs typeface="Roboto"/>
              <a:sym typeface="Roboto"/>
            </a:endParaRPr>
          </a:p>
        </p:txBody>
      </p:sp>
      <p:sp>
        <p:nvSpPr>
          <p:cNvPr id="1543" name="Google Shape;1543;p39"/>
          <p:cNvSpPr txBox="1"/>
          <p:nvPr/>
        </p:nvSpPr>
        <p:spPr>
          <a:xfrm>
            <a:off x="252425" y="3449938"/>
            <a:ext cx="490500" cy="276900"/>
          </a:xfrm>
          <a:prstGeom prst="rect">
            <a:avLst/>
          </a:prstGeom>
          <a:noFill/>
          <a:ln>
            <a:noFill/>
          </a:ln>
        </p:spPr>
        <p:txBody>
          <a:bodyPr anchorCtr="0" anchor="t" bIns="91425" lIns="91425" spcFirstLastPara="1" rIns="91425" wrap="square" tIns="91425">
            <a:spAutoFit/>
          </a:bodyPr>
          <a:lstStyle/>
          <a:p>
            <a:pPr indent="0" lvl="0" marL="12700" marR="0" rtl="0" algn="l">
              <a:lnSpc>
                <a:spcPct val="115000"/>
              </a:lnSpc>
              <a:spcBef>
                <a:spcPts val="100"/>
              </a:spcBef>
              <a:spcAft>
                <a:spcPts val="0"/>
              </a:spcAft>
              <a:buClr>
                <a:srgbClr val="000000"/>
              </a:buClr>
              <a:buSzPts val="600"/>
              <a:buFont typeface="Arial"/>
              <a:buNone/>
            </a:pPr>
            <a:r>
              <a:rPr b="1" i="0" lang="en" sz="600" u="none" cap="none" strike="noStrike">
                <a:solidFill>
                  <a:srgbClr val="000000"/>
                </a:solidFill>
                <a:latin typeface="Roboto"/>
                <a:ea typeface="Roboto"/>
                <a:cs typeface="Roboto"/>
                <a:sym typeface="Roboto"/>
              </a:rPr>
              <a:t>1 DAY</a:t>
            </a:r>
            <a:endParaRPr b="1" i="0" sz="600" u="none" cap="none" strike="noStrike">
              <a:solidFill>
                <a:srgbClr val="000000"/>
              </a:solidFill>
              <a:latin typeface="Roboto"/>
              <a:ea typeface="Roboto"/>
              <a:cs typeface="Roboto"/>
              <a:sym typeface="Roboto"/>
            </a:endParaRPr>
          </a:p>
        </p:txBody>
      </p:sp>
      <p:sp>
        <p:nvSpPr>
          <p:cNvPr id="1544" name="Google Shape;1544;p39"/>
          <p:cNvSpPr txBox="1"/>
          <p:nvPr/>
        </p:nvSpPr>
        <p:spPr>
          <a:xfrm>
            <a:off x="132097" y="3949000"/>
            <a:ext cx="610800" cy="383100"/>
          </a:xfrm>
          <a:prstGeom prst="rect">
            <a:avLst/>
          </a:prstGeom>
          <a:noFill/>
          <a:ln>
            <a:noFill/>
          </a:ln>
        </p:spPr>
        <p:txBody>
          <a:bodyPr anchorCtr="0" anchor="t" bIns="91425" lIns="91425" spcFirstLastPara="1" rIns="91425" wrap="square" tIns="91425">
            <a:spAutoFit/>
          </a:bodyPr>
          <a:lstStyle/>
          <a:p>
            <a:pPr indent="0" lvl="0" marL="12700" marR="0" rtl="0" algn="l">
              <a:lnSpc>
                <a:spcPct val="115000"/>
              </a:lnSpc>
              <a:spcBef>
                <a:spcPts val="100"/>
              </a:spcBef>
              <a:spcAft>
                <a:spcPts val="0"/>
              </a:spcAft>
              <a:buClr>
                <a:srgbClr val="000000"/>
              </a:buClr>
              <a:buSzPts val="600"/>
              <a:buFont typeface="Arial"/>
              <a:buNone/>
            </a:pPr>
            <a:r>
              <a:rPr b="1" i="0" lang="en" sz="600" u="none" cap="none" strike="noStrike">
                <a:solidFill>
                  <a:srgbClr val="CCCCCC"/>
                </a:solidFill>
                <a:latin typeface="Roboto"/>
                <a:ea typeface="Roboto"/>
                <a:cs typeface="Roboto"/>
                <a:sym typeface="Roboto"/>
              </a:rPr>
              <a:t>UP TO 1 MONTH</a:t>
            </a:r>
            <a:endParaRPr b="1" i="0" sz="600" u="none" cap="none" strike="noStrike">
              <a:solidFill>
                <a:srgbClr val="CCCCCC"/>
              </a:solidFill>
              <a:latin typeface="Roboto"/>
              <a:ea typeface="Roboto"/>
              <a:cs typeface="Roboto"/>
              <a:sym typeface="Roboto"/>
            </a:endParaRPr>
          </a:p>
        </p:txBody>
      </p:sp>
      <p:sp>
        <p:nvSpPr>
          <p:cNvPr id="1545" name="Google Shape;1545;p39"/>
          <p:cNvSpPr txBox="1"/>
          <p:nvPr/>
        </p:nvSpPr>
        <p:spPr>
          <a:xfrm>
            <a:off x="132127" y="4309000"/>
            <a:ext cx="610800" cy="383100"/>
          </a:xfrm>
          <a:prstGeom prst="rect">
            <a:avLst/>
          </a:prstGeom>
          <a:noFill/>
          <a:ln>
            <a:noFill/>
          </a:ln>
        </p:spPr>
        <p:txBody>
          <a:bodyPr anchorCtr="0" anchor="t" bIns="91425" lIns="91425" spcFirstLastPara="1" rIns="91425" wrap="square" tIns="91425">
            <a:spAutoFit/>
          </a:bodyPr>
          <a:lstStyle/>
          <a:p>
            <a:pPr indent="0" lvl="0" marL="12700" marR="0" rtl="0" algn="l">
              <a:lnSpc>
                <a:spcPct val="115000"/>
              </a:lnSpc>
              <a:spcBef>
                <a:spcPts val="100"/>
              </a:spcBef>
              <a:spcAft>
                <a:spcPts val="0"/>
              </a:spcAft>
              <a:buClr>
                <a:srgbClr val="000000"/>
              </a:buClr>
              <a:buSzPts val="600"/>
              <a:buFont typeface="Arial"/>
              <a:buNone/>
            </a:pPr>
            <a:r>
              <a:rPr b="1" i="0" lang="en" sz="600" u="none" cap="none" strike="noStrike">
                <a:solidFill>
                  <a:srgbClr val="CCCCCC"/>
                </a:solidFill>
                <a:latin typeface="Roboto"/>
                <a:ea typeface="Roboto"/>
                <a:cs typeface="Roboto"/>
                <a:sym typeface="Roboto"/>
              </a:rPr>
              <a:t>UP TO 1 MONTH</a:t>
            </a:r>
            <a:endParaRPr b="1" i="0" sz="600" u="none" cap="none" strike="noStrike">
              <a:solidFill>
                <a:srgbClr val="CCCCCC"/>
              </a:solidFill>
              <a:latin typeface="Roboto"/>
              <a:ea typeface="Roboto"/>
              <a:cs typeface="Roboto"/>
              <a:sym typeface="Roboto"/>
            </a:endParaRPr>
          </a:p>
        </p:txBody>
      </p:sp>
      <p:sp>
        <p:nvSpPr>
          <p:cNvPr id="1546" name="Google Shape;1546;p39"/>
          <p:cNvSpPr txBox="1"/>
          <p:nvPr/>
        </p:nvSpPr>
        <p:spPr>
          <a:xfrm>
            <a:off x="132275" y="4778850"/>
            <a:ext cx="610800" cy="276900"/>
          </a:xfrm>
          <a:prstGeom prst="rect">
            <a:avLst/>
          </a:prstGeom>
          <a:noFill/>
          <a:ln>
            <a:noFill/>
          </a:ln>
        </p:spPr>
        <p:txBody>
          <a:bodyPr anchorCtr="0" anchor="t" bIns="91425" lIns="91425" spcFirstLastPara="1" rIns="91425" wrap="square" tIns="91425">
            <a:spAutoFit/>
          </a:bodyPr>
          <a:lstStyle/>
          <a:p>
            <a:pPr indent="0" lvl="0" marL="12700" marR="0" rtl="0" algn="l">
              <a:lnSpc>
                <a:spcPct val="115000"/>
              </a:lnSpc>
              <a:spcBef>
                <a:spcPts val="100"/>
              </a:spcBef>
              <a:spcAft>
                <a:spcPts val="0"/>
              </a:spcAft>
              <a:buClr>
                <a:srgbClr val="000000"/>
              </a:buClr>
              <a:buSzPts val="600"/>
              <a:buFont typeface="Arial"/>
              <a:buNone/>
            </a:pPr>
            <a:r>
              <a:rPr b="1" i="0" lang="en" sz="600" u="none" cap="none" strike="noStrike">
                <a:solidFill>
                  <a:srgbClr val="CCCCCC"/>
                </a:solidFill>
                <a:latin typeface="Roboto"/>
                <a:ea typeface="Roboto"/>
                <a:cs typeface="Roboto"/>
                <a:sym typeface="Roboto"/>
              </a:rPr>
              <a:t>FOREVER</a:t>
            </a:r>
            <a:endParaRPr b="1" i="0" sz="600" u="none" cap="none" strike="noStrike">
              <a:solidFill>
                <a:srgbClr val="CCCCCC"/>
              </a:solidFill>
              <a:latin typeface="Roboto"/>
              <a:ea typeface="Roboto"/>
              <a:cs typeface="Roboto"/>
              <a:sym typeface="Roboto"/>
            </a:endParaRPr>
          </a:p>
        </p:txBody>
      </p:sp>
      <p:sp>
        <p:nvSpPr>
          <p:cNvPr id="1547" name="Google Shape;1547;p39"/>
          <p:cNvSpPr txBox="1"/>
          <p:nvPr/>
        </p:nvSpPr>
        <p:spPr>
          <a:xfrm>
            <a:off x="978775" y="1070396"/>
            <a:ext cx="2117700" cy="30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CCCCCC"/>
                </a:solidFill>
                <a:latin typeface="Roboto"/>
                <a:ea typeface="Roboto"/>
                <a:cs typeface="Roboto"/>
                <a:sym typeface="Roboto"/>
              </a:rPr>
              <a:t>Select System</a:t>
            </a:r>
            <a:endParaRPr b="0" i="0" sz="1000" u="none" cap="none" strike="noStrike">
              <a:solidFill>
                <a:srgbClr val="CCCCCC"/>
              </a:solidFill>
              <a:latin typeface="Roboto"/>
              <a:ea typeface="Roboto"/>
              <a:cs typeface="Roboto"/>
              <a:sym typeface="Roboto"/>
            </a:endParaRPr>
          </a:p>
        </p:txBody>
      </p:sp>
      <p:pic>
        <p:nvPicPr>
          <p:cNvPr id="1548" name="Google Shape;1548;p39"/>
          <p:cNvPicPr preferRelativeResize="0"/>
          <p:nvPr/>
        </p:nvPicPr>
        <p:blipFill rotWithShape="1">
          <a:blip r:embed="rId13">
            <a:alphaModFix/>
          </a:blip>
          <a:srcRect b="0" l="0" r="0" t="0"/>
          <a:stretch/>
        </p:blipFill>
        <p:spPr>
          <a:xfrm>
            <a:off x="754700" y="1515525"/>
            <a:ext cx="148175" cy="122404"/>
          </a:xfrm>
          <a:prstGeom prst="rect">
            <a:avLst/>
          </a:prstGeom>
          <a:noFill/>
          <a:ln>
            <a:noFill/>
          </a:ln>
        </p:spPr>
      </p:pic>
      <p:pic>
        <p:nvPicPr>
          <p:cNvPr id="1549" name="Google Shape;1549;p39"/>
          <p:cNvPicPr preferRelativeResize="0"/>
          <p:nvPr/>
        </p:nvPicPr>
        <p:blipFill rotWithShape="1">
          <a:blip r:embed="rId14">
            <a:alphaModFix/>
          </a:blip>
          <a:srcRect b="0" l="0" r="0" t="0"/>
          <a:stretch/>
        </p:blipFill>
        <p:spPr>
          <a:xfrm>
            <a:off x="754662" y="1868274"/>
            <a:ext cx="148175" cy="125377"/>
          </a:xfrm>
          <a:prstGeom prst="rect">
            <a:avLst/>
          </a:prstGeom>
          <a:noFill/>
          <a:ln>
            <a:noFill/>
          </a:ln>
        </p:spPr>
      </p:pic>
      <p:sp>
        <p:nvSpPr>
          <p:cNvPr id="1550" name="Google Shape;1550;p39"/>
          <p:cNvSpPr txBox="1"/>
          <p:nvPr/>
        </p:nvSpPr>
        <p:spPr>
          <a:xfrm>
            <a:off x="978775" y="1422821"/>
            <a:ext cx="2117700" cy="30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CCCCCC"/>
                </a:solidFill>
                <a:latin typeface="Roboto"/>
                <a:ea typeface="Roboto"/>
                <a:cs typeface="Roboto"/>
                <a:sym typeface="Roboto"/>
              </a:rPr>
              <a:t>Get Qualified</a:t>
            </a:r>
            <a:endParaRPr b="0" i="0" sz="1000" u="none" cap="none" strike="noStrike">
              <a:solidFill>
                <a:srgbClr val="CCCCCC"/>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CCCCCC"/>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CCCCCC"/>
              </a:solidFill>
              <a:latin typeface="Roboto"/>
              <a:ea typeface="Roboto"/>
              <a:cs typeface="Roboto"/>
              <a:sym typeface="Roboto"/>
            </a:endParaRPr>
          </a:p>
        </p:txBody>
      </p:sp>
      <p:sp>
        <p:nvSpPr>
          <p:cNvPr id="1551" name="Google Shape;1551;p39"/>
          <p:cNvSpPr txBox="1"/>
          <p:nvPr/>
        </p:nvSpPr>
        <p:spPr>
          <a:xfrm>
            <a:off x="978775" y="1775246"/>
            <a:ext cx="2117700" cy="30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CCCCCC"/>
                </a:solidFill>
                <a:latin typeface="Roboto"/>
                <a:ea typeface="Roboto"/>
                <a:cs typeface="Roboto"/>
                <a:sym typeface="Roboto"/>
              </a:rPr>
              <a:t>Success Checklist</a:t>
            </a:r>
            <a:endParaRPr b="0" i="0" sz="1000" u="none" cap="none" strike="noStrike">
              <a:solidFill>
                <a:srgbClr val="CCCCCC"/>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CCCCCC"/>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CCCCCC"/>
              </a:solidFill>
              <a:latin typeface="Roboto"/>
              <a:ea typeface="Roboto"/>
              <a:cs typeface="Roboto"/>
              <a:sym typeface="Roboto"/>
            </a:endParaRPr>
          </a:p>
        </p:txBody>
      </p:sp>
      <p:pic>
        <p:nvPicPr>
          <p:cNvPr id="1552" name="Google Shape;1552;p39"/>
          <p:cNvPicPr preferRelativeResize="0"/>
          <p:nvPr/>
        </p:nvPicPr>
        <p:blipFill rotWithShape="1">
          <a:blip r:embed="rId15">
            <a:alphaModFix/>
          </a:blip>
          <a:srcRect b="0" l="0" r="0" t="0"/>
          <a:stretch/>
        </p:blipFill>
        <p:spPr>
          <a:xfrm>
            <a:off x="754697" y="2436084"/>
            <a:ext cx="148175" cy="148175"/>
          </a:xfrm>
          <a:prstGeom prst="rect">
            <a:avLst/>
          </a:prstGeom>
          <a:noFill/>
          <a:ln>
            <a:noFill/>
          </a:ln>
        </p:spPr>
      </p:pic>
      <p:pic>
        <p:nvPicPr>
          <p:cNvPr id="1553" name="Google Shape;1553;p39"/>
          <p:cNvPicPr preferRelativeResize="0"/>
          <p:nvPr/>
        </p:nvPicPr>
        <p:blipFill rotWithShape="1">
          <a:blip r:embed="rId16">
            <a:alphaModFix/>
          </a:blip>
          <a:srcRect b="0" l="0" r="0" t="0"/>
          <a:stretch/>
        </p:blipFill>
        <p:spPr>
          <a:xfrm>
            <a:off x="757625" y="2791475"/>
            <a:ext cx="142250" cy="142250"/>
          </a:xfrm>
          <a:prstGeom prst="rect">
            <a:avLst/>
          </a:prstGeom>
          <a:noFill/>
          <a:ln>
            <a:noFill/>
          </a:ln>
        </p:spPr>
      </p:pic>
      <p:pic>
        <p:nvPicPr>
          <p:cNvPr id="1554" name="Google Shape;1554;p39"/>
          <p:cNvPicPr preferRelativeResize="0"/>
          <p:nvPr/>
        </p:nvPicPr>
        <p:blipFill rotWithShape="1">
          <a:blip r:embed="rId17">
            <a:alphaModFix/>
          </a:blip>
          <a:srcRect b="0" l="0" r="0" t="0"/>
          <a:stretch/>
        </p:blipFill>
        <p:spPr>
          <a:xfrm>
            <a:off x="757608" y="4036845"/>
            <a:ext cx="142250" cy="130396"/>
          </a:xfrm>
          <a:prstGeom prst="rect">
            <a:avLst/>
          </a:prstGeom>
          <a:noFill/>
          <a:ln>
            <a:noFill/>
          </a:ln>
        </p:spPr>
      </p:pic>
      <p:pic>
        <p:nvPicPr>
          <p:cNvPr id="1555" name="Google Shape;1555;p39"/>
          <p:cNvPicPr preferRelativeResize="0"/>
          <p:nvPr/>
        </p:nvPicPr>
        <p:blipFill rotWithShape="1">
          <a:blip r:embed="rId18">
            <a:alphaModFix/>
          </a:blip>
          <a:srcRect b="0" l="0" r="0" t="0"/>
          <a:stretch/>
        </p:blipFill>
        <p:spPr>
          <a:xfrm>
            <a:off x="762038" y="3159788"/>
            <a:ext cx="133527" cy="122400"/>
          </a:xfrm>
          <a:prstGeom prst="rect">
            <a:avLst/>
          </a:prstGeom>
          <a:noFill/>
          <a:ln>
            <a:noFill/>
          </a:ln>
        </p:spPr>
      </p:pic>
      <p:pic>
        <p:nvPicPr>
          <p:cNvPr id="1556" name="Google Shape;1556;p39"/>
          <p:cNvPicPr preferRelativeResize="0"/>
          <p:nvPr/>
        </p:nvPicPr>
        <p:blipFill rotWithShape="1">
          <a:blip r:embed="rId19">
            <a:alphaModFix/>
          </a:blip>
          <a:srcRect b="0" l="0" r="0" t="0"/>
          <a:stretch/>
        </p:blipFill>
        <p:spPr>
          <a:xfrm>
            <a:off x="754637" y="3505275"/>
            <a:ext cx="148175" cy="148175"/>
          </a:xfrm>
          <a:prstGeom prst="rect">
            <a:avLst/>
          </a:prstGeom>
          <a:noFill/>
          <a:ln>
            <a:noFill/>
          </a:ln>
        </p:spPr>
      </p:pic>
      <p:pic>
        <p:nvPicPr>
          <p:cNvPr id="1557" name="Google Shape;1557;p39"/>
          <p:cNvPicPr preferRelativeResize="0"/>
          <p:nvPr/>
        </p:nvPicPr>
        <p:blipFill rotWithShape="1">
          <a:blip r:embed="rId20">
            <a:alphaModFix/>
          </a:blip>
          <a:srcRect b="0" l="0" r="0" t="0"/>
          <a:stretch/>
        </p:blipFill>
        <p:spPr>
          <a:xfrm>
            <a:off x="746920" y="4428175"/>
            <a:ext cx="163775" cy="116227"/>
          </a:xfrm>
          <a:prstGeom prst="rect">
            <a:avLst/>
          </a:prstGeom>
          <a:noFill/>
          <a:ln>
            <a:noFill/>
          </a:ln>
        </p:spPr>
      </p:pic>
      <p:pic>
        <p:nvPicPr>
          <p:cNvPr id="1558" name="Google Shape;1558;p39"/>
          <p:cNvPicPr preferRelativeResize="0"/>
          <p:nvPr/>
        </p:nvPicPr>
        <p:blipFill rotWithShape="1">
          <a:blip r:embed="rId21">
            <a:alphaModFix/>
          </a:blip>
          <a:srcRect b="0" l="0" r="0" t="0"/>
          <a:stretch/>
        </p:blipFill>
        <p:spPr>
          <a:xfrm>
            <a:off x="757659" y="4849563"/>
            <a:ext cx="142250" cy="135476"/>
          </a:xfrm>
          <a:prstGeom prst="rect">
            <a:avLst/>
          </a:prstGeom>
          <a:noFill/>
          <a:ln>
            <a:noFill/>
          </a:ln>
        </p:spPr>
      </p:pic>
      <p:sp>
        <p:nvSpPr>
          <p:cNvPr id="1559" name="Google Shape;1559;p39"/>
          <p:cNvSpPr txBox="1"/>
          <p:nvPr/>
        </p:nvSpPr>
        <p:spPr>
          <a:xfrm>
            <a:off x="978775" y="2352771"/>
            <a:ext cx="2117700" cy="30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Roboto"/>
                <a:ea typeface="Roboto"/>
                <a:cs typeface="Roboto"/>
                <a:sym typeface="Roboto"/>
              </a:rPr>
              <a:t>Site Audit</a:t>
            </a:r>
            <a:endParaRPr b="0" i="0" sz="1000" u="none" cap="none" strike="noStrike">
              <a:solidFill>
                <a:srgbClr val="000000"/>
              </a:solidFill>
              <a:latin typeface="Roboto"/>
              <a:ea typeface="Roboto"/>
              <a:cs typeface="Roboto"/>
              <a:sym typeface="Roboto"/>
            </a:endParaRPr>
          </a:p>
        </p:txBody>
      </p:sp>
      <p:sp>
        <p:nvSpPr>
          <p:cNvPr id="1560" name="Google Shape;1560;p39"/>
          <p:cNvSpPr txBox="1"/>
          <p:nvPr/>
        </p:nvSpPr>
        <p:spPr>
          <a:xfrm>
            <a:off x="978775" y="2705196"/>
            <a:ext cx="2117700" cy="30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Roboto"/>
                <a:ea typeface="Roboto"/>
                <a:cs typeface="Roboto"/>
                <a:sym typeface="Roboto"/>
              </a:rPr>
              <a:t>Confirm Plans</a:t>
            </a:r>
            <a:endParaRPr b="0" i="0" sz="1000" u="none" cap="none" strike="noStrike">
              <a:solidFill>
                <a:srgbClr val="000000"/>
              </a:solidFill>
              <a:latin typeface="Roboto"/>
              <a:ea typeface="Roboto"/>
              <a:cs typeface="Roboto"/>
              <a:sym typeface="Roboto"/>
            </a:endParaRPr>
          </a:p>
        </p:txBody>
      </p:sp>
      <p:sp>
        <p:nvSpPr>
          <p:cNvPr id="1561" name="Google Shape;1561;p39"/>
          <p:cNvSpPr txBox="1"/>
          <p:nvPr/>
        </p:nvSpPr>
        <p:spPr>
          <a:xfrm>
            <a:off x="978775" y="3057621"/>
            <a:ext cx="2117700" cy="30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Roboto"/>
                <a:ea typeface="Roboto"/>
                <a:cs typeface="Roboto"/>
                <a:sym typeface="Roboto"/>
              </a:rPr>
              <a:t>Permitting</a:t>
            </a:r>
            <a:endParaRPr b="0" i="0" sz="1000" u="none" cap="none" strike="noStrike">
              <a:solidFill>
                <a:srgbClr val="000000"/>
              </a:solidFill>
              <a:latin typeface="Roboto"/>
              <a:ea typeface="Roboto"/>
              <a:cs typeface="Roboto"/>
              <a:sym typeface="Roboto"/>
            </a:endParaRPr>
          </a:p>
        </p:txBody>
      </p:sp>
      <p:sp>
        <p:nvSpPr>
          <p:cNvPr id="1562" name="Google Shape;1562;p39"/>
          <p:cNvSpPr txBox="1"/>
          <p:nvPr/>
        </p:nvSpPr>
        <p:spPr>
          <a:xfrm>
            <a:off x="978775" y="3410046"/>
            <a:ext cx="2117700" cy="30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Roboto"/>
                <a:ea typeface="Roboto"/>
                <a:cs typeface="Roboto"/>
                <a:sym typeface="Roboto"/>
              </a:rPr>
              <a:t>Install</a:t>
            </a:r>
            <a:endParaRPr b="0" i="0" sz="1000" u="none" cap="none" strike="noStrike">
              <a:solidFill>
                <a:srgbClr val="000000"/>
              </a:solidFill>
              <a:latin typeface="Roboto"/>
              <a:ea typeface="Roboto"/>
              <a:cs typeface="Roboto"/>
              <a:sym typeface="Roboto"/>
            </a:endParaRPr>
          </a:p>
        </p:txBody>
      </p:sp>
      <p:sp>
        <p:nvSpPr>
          <p:cNvPr id="1563" name="Google Shape;1563;p39"/>
          <p:cNvSpPr txBox="1"/>
          <p:nvPr/>
        </p:nvSpPr>
        <p:spPr>
          <a:xfrm>
            <a:off x="978775" y="3914871"/>
            <a:ext cx="2117700" cy="30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CCCCCC"/>
                </a:solidFill>
                <a:latin typeface="Roboto"/>
                <a:ea typeface="Roboto"/>
                <a:cs typeface="Roboto"/>
                <a:sym typeface="Roboto"/>
              </a:rPr>
              <a:t>Inspection</a:t>
            </a:r>
            <a:endParaRPr b="0" i="0" sz="1000" u="none" cap="none" strike="noStrike">
              <a:solidFill>
                <a:srgbClr val="CCCCCC"/>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CCCCCC"/>
              </a:solidFill>
              <a:latin typeface="Roboto"/>
              <a:ea typeface="Roboto"/>
              <a:cs typeface="Roboto"/>
              <a:sym typeface="Roboto"/>
            </a:endParaRPr>
          </a:p>
        </p:txBody>
      </p:sp>
      <p:sp>
        <p:nvSpPr>
          <p:cNvPr id="1564" name="Google Shape;1564;p39"/>
          <p:cNvSpPr txBox="1"/>
          <p:nvPr/>
        </p:nvSpPr>
        <p:spPr>
          <a:xfrm>
            <a:off x="978775" y="4321946"/>
            <a:ext cx="2117700" cy="30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CCCCCC"/>
                </a:solidFill>
                <a:latin typeface="Roboto"/>
                <a:ea typeface="Roboto"/>
                <a:cs typeface="Roboto"/>
                <a:sym typeface="Roboto"/>
              </a:rPr>
              <a:t>Activation</a:t>
            </a:r>
            <a:endParaRPr b="0" i="0" sz="1000" u="none" cap="none" strike="noStrike">
              <a:solidFill>
                <a:srgbClr val="CCCCCC"/>
              </a:solidFill>
              <a:latin typeface="Roboto"/>
              <a:ea typeface="Roboto"/>
              <a:cs typeface="Roboto"/>
              <a:sym typeface="Roboto"/>
            </a:endParaRPr>
          </a:p>
        </p:txBody>
      </p:sp>
      <p:sp>
        <p:nvSpPr>
          <p:cNvPr id="1565" name="Google Shape;1565;p39"/>
          <p:cNvSpPr txBox="1"/>
          <p:nvPr/>
        </p:nvSpPr>
        <p:spPr>
          <a:xfrm>
            <a:off x="914475" y="4763409"/>
            <a:ext cx="2117700" cy="30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CCCCCC"/>
                </a:solidFill>
                <a:latin typeface="Roboto"/>
                <a:ea typeface="Roboto"/>
                <a:cs typeface="Roboto"/>
                <a:sym typeface="Roboto"/>
              </a:rPr>
              <a:t>Save Money</a:t>
            </a:r>
            <a:endParaRPr b="0" i="0" sz="1000" u="none" cap="none" strike="noStrike">
              <a:solidFill>
                <a:srgbClr val="CCCCCC"/>
              </a:solidFill>
              <a:latin typeface="Roboto"/>
              <a:ea typeface="Roboto"/>
              <a:cs typeface="Roboto"/>
              <a:sym typeface="Roboto"/>
            </a:endParaRPr>
          </a:p>
        </p:txBody>
      </p:sp>
      <p:sp>
        <p:nvSpPr>
          <p:cNvPr id="1566" name="Google Shape;1566;p39">
            <a:hlinkClick action="ppaction://hlinksldjump" r:id="rId22"/>
          </p:cNvPr>
          <p:cNvSpPr txBox="1"/>
          <p:nvPr/>
        </p:nvSpPr>
        <p:spPr>
          <a:xfrm>
            <a:off x="1087625" y="492875"/>
            <a:ext cx="61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Us?</a:t>
            </a:r>
            <a:endParaRPr b="0" i="0" sz="800" u="none" cap="none" strike="noStrike">
              <a:solidFill>
                <a:srgbClr val="000000"/>
              </a:solidFill>
              <a:latin typeface="Roboto"/>
              <a:ea typeface="Roboto"/>
              <a:cs typeface="Roboto"/>
              <a:sym typeface="Roboto"/>
            </a:endParaRPr>
          </a:p>
        </p:txBody>
      </p:sp>
      <p:sp>
        <p:nvSpPr>
          <p:cNvPr id="1567" name="Google Shape;1567;p39">
            <a:hlinkClick action="ppaction://hlinksldjump" r:id="rId23"/>
          </p:cNvPr>
          <p:cNvSpPr txBox="1"/>
          <p:nvPr/>
        </p:nvSpPr>
        <p:spPr>
          <a:xfrm>
            <a:off x="220838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Discovery</a:t>
            </a:r>
            <a:endParaRPr b="0" i="0" sz="800" u="none" cap="none" strike="noStrike">
              <a:solidFill>
                <a:srgbClr val="000000"/>
              </a:solidFill>
              <a:latin typeface="Roboto"/>
              <a:ea typeface="Roboto"/>
              <a:cs typeface="Roboto"/>
              <a:sym typeface="Roboto"/>
            </a:endParaRPr>
          </a:p>
        </p:txBody>
      </p:sp>
      <p:sp>
        <p:nvSpPr>
          <p:cNvPr id="1568" name="Google Shape;1568;p39">
            <a:hlinkClick action="ppaction://hlinksldjump" r:id="rId24"/>
          </p:cNvPr>
          <p:cNvSpPr txBox="1"/>
          <p:nvPr/>
        </p:nvSpPr>
        <p:spPr>
          <a:xfrm>
            <a:off x="337003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Solar?</a:t>
            </a:r>
            <a:endParaRPr b="0" i="0" sz="800" u="none" cap="none" strike="noStrike">
              <a:solidFill>
                <a:srgbClr val="000000"/>
              </a:solidFill>
              <a:latin typeface="Roboto"/>
              <a:ea typeface="Roboto"/>
              <a:cs typeface="Roboto"/>
              <a:sym typeface="Roboto"/>
            </a:endParaRPr>
          </a:p>
        </p:txBody>
      </p:sp>
      <p:sp>
        <p:nvSpPr>
          <p:cNvPr id="1569" name="Google Shape;1569;p39">
            <a:hlinkClick action="ppaction://hlinksldjump" r:id="rId25"/>
          </p:cNvPr>
          <p:cNvSpPr txBox="1"/>
          <p:nvPr/>
        </p:nvSpPr>
        <p:spPr>
          <a:xfrm>
            <a:off x="4567163" y="492875"/>
            <a:ext cx="770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Us vs Them</a:t>
            </a:r>
            <a:endParaRPr b="0" i="0" sz="800" u="none" cap="none" strike="noStrike">
              <a:solidFill>
                <a:srgbClr val="000000"/>
              </a:solidFill>
              <a:latin typeface="Roboto"/>
              <a:ea typeface="Roboto"/>
              <a:cs typeface="Roboto"/>
              <a:sym typeface="Roboto"/>
            </a:endParaRPr>
          </a:p>
        </p:txBody>
      </p:sp>
      <p:sp>
        <p:nvSpPr>
          <p:cNvPr id="1570" name="Google Shape;1570;p39">
            <a:hlinkClick action="ppaction://hlinksldjump" r:id="rId26"/>
          </p:cNvPr>
          <p:cNvSpPr txBox="1"/>
          <p:nvPr/>
        </p:nvSpPr>
        <p:spPr>
          <a:xfrm>
            <a:off x="5909788" y="492875"/>
            <a:ext cx="490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FAQ</a:t>
            </a:r>
            <a:endParaRPr b="0" i="0" sz="800" u="none" cap="none" strike="noStrike">
              <a:solidFill>
                <a:srgbClr val="000000"/>
              </a:solidFill>
              <a:latin typeface="Roboto"/>
              <a:ea typeface="Roboto"/>
              <a:cs typeface="Roboto"/>
              <a:sym typeface="Roboto"/>
            </a:endParaRPr>
          </a:p>
        </p:txBody>
      </p:sp>
      <p:sp>
        <p:nvSpPr>
          <p:cNvPr id="1571" name="Google Shape;1571;p39">
            <a:hlinkClick action="ppaction://hlinksldjump" r:id="rId27"/>
          </p:cNvPr>
          <p:cNvSpPr txBox="1"/>
          <p:nvPr/>
        </p:nvSpPr>
        <p:spPr>
          <a:xfrm>
            <a:off x="6917463"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Next Steps</a:t>
            </a:r>
            <a:endParaRPr b="0" i="0" sz="800" u="none" cap="none" strike="noStrike">
              <a:solidFill>
                <a:srgbClr val="000000"/>
              </a:solidFill>
              <a:latin typeface="Roboto"/>
              <a:ea typeface="Roboto"/>
              <a:cs typeface="Roboto"/>
              <a:sym typeface="Roboto"/>
            </a:endParaRPr>
          </a:p>
        </p:txBody>
      </p:sp>
      <p:sp>
        <p:nvSpPr>
          <p:cNvPr id="1572" name="Google Shape;1572;p39">
            <a:hlinkClick action="ppaction://hlinksldjump" r:id="rId28"/>
          </p:cNvPr>
          <p:cNvSpPr txBox="1"/>
          <p:nvPr/>
        </p:nvSpPr>
        <p:spPr>
          <a:xfrm>
            <a:off x="8032475" y="492875"/>
            <a:ext cx="835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Your System</a:t>
            </a:r>
            <a:endParaRPr b="0" i="0" sz="800" u="none" cap="none" strike="noStrike">
              <a:solidFill>
                <a:srgbClr val="000000"/>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4"/>
          <p:cNvSpPr txBox="1"/>
          <p:nvPr>
            <p:ph type="ctrTitle"/>
          </p:nvPr>
        </p:nvSpPr>
        <p:spPr>
          <a:xfrm>
            <a:off x="4567175" y="1729458"/>
            <a:ext cx="4088700" cy="609367"/>
          </a:xfrm>
          <a:prstGeom prst="rect">
            <a:avLst/>
          </a:prstGeom>
          <a:noFill/>
          <a:ln>
            <a:noFill/>
          </a:ln>
        </p:spPr>
        <p:txBody>
          <a:bodyPr anchorCtr="0" anchor="b" bIns="91425" lIns="91425" spcFirstLastPara="1" rIns="91425" wrap="square" tIns="91425">
            <a:spAutoFit/>
          </a:bodyPr>
          <a:lstStyle/>
          <a:p>
            <a:pPr indent="0" lvl="0" marL="0" rtl="0" algn="l">
              <a:lnSpc>
                <a:spcPct val="115000"/>
              </a:lnSpc>
              <a:spcBef>
                <a:spcPts val="0"/>
              </a:spcBef>
              <a:spcAft>
                <a:spcPts val="0"/>
              </a:spcAft>
              <a:buSzPts val="5200"/>
              <a:buNone/>
            </a:pPr>
            <a:r>
              <a:rPr b="1" lang="en" sz="2400">
                <a:solidFill>
                  <a:srgbClr val="EF8600"/>
                </a:solidFill>
                <a:latin typeface="Roboto"/>
                <a:ea typeface="Roboto"/>
                <a:cs typeface="Roboto"/>
                <a:sym typeface="Roboto"/>
              </a:rPr>
              <a:t>Selection</a:t>
            </a:r>
            <a:endParaRPr>
              <a:solidFill>
                <a:srgbClr val="EF8600"/>
              </a:solidFill>
              <a:latin typeface="Roboto"/>
              <a:ea typeface="Roboto"/>
              <a:cs typeface="Roboto"/>
              <a:sym typeface="Roboto"/>
            </a:endParaRPr>
          </a:p>
        </p:txBody>
      </p:sp>
      <p:sp>
        <p:nvSpPr>
          <p:cNvPr id="136" name="Google Shape;136;p4"/>
          <p:cNvSpPr txBox="1"/>
          <p:nvPr>
            <p:ph idx="1" type="subTitle"/>
          </p:nvPr>
        </p:nvSpPr>
        <p:spPr>
          <a:xfrm>
            <a:off x="4572000" y="2338825"/>
            <a:ext cx="4416600" cy="1680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300">
                <a:solidFill>
                  <a:srgbClr val="EF8600"/>
                </a:solidFill>
                <a:latin typeface="Roboto"/>
                <a:ea typeface="Roboto"/>
                <a:cs typeface="Roboto"/>
                <a:sym typeface="Roboto"/>
              </a:rPr>
              <a:t>We are a solar company that provides a variety of panels and products to fit every home. We have the ability to provide the best solar solution for each family we work with.</a:t>
            </a:r>
            <a:endParaRPr sz="1300">
              <a:solidFill>
                <a:srgbClr val="EF8600"/>
              </a:solidFill>
              <a:latin typeface="Roboto"/>
              <a:ea typeface="Roboto"/>
              <a:cs typeface="Roboto"/>
              <a:sym typeface="Roboto"/>
            </a:endParaRPr>
          </a:p>
        </p:txBody>
      </p:sp>
      <p:pic>
        <p:nvPicPr>
          <p:cNvPr id="137" name="Google Shape;137;p4"/>
          <p:cNvPicPr preferRelativeResize="0"/>
          <p:nvPr/>
        </p:nvPicPr>
        <p:blipFill rotWithShape="1">
          <a:blip r:embed="rId3">
            <a:alphaModFix/>
          </a:blip>
          <a:srcRect b="0" l="0" r="0" t="0"/>
          <a:stretch/>
        </p:blipFill>
        <p:spPr>
          <a:xfrm>
            <a:off x="249504" y="49450"/>
            <a:ext cx="695125" cy="695125"/>
          </a:xfrm>
          <a:prstGeom prst="rect">
            <a:avLst/>
          </a:prstGeom>
          <a:noFill/>
          <a:ln>
            <a:noFill/>
          </a:ln>
        </p:spPr>
      </p:pic>
      <p:sp>
        <p:nvSpPr>
          <p:cNvPr id="138" name="Google Shape;138;p4"/>
          <p:cNvSpPr/>
          <p:nvPr/>
        </p:nvSpPr>
        <p:spPr>
          <a:xfrm>
            <a:off x="1243025" y="192875"/>
            <a:ext cx="300000" cy="300000"/>
          </a:xfrm>
          <a:prstGeom prst="ellipse">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4"/>
          <p:cNvSpPr/>
          <p:nvPr/>
        </p:nvSpPr>
        <p:spPr>
          <a:xfrm>
            <a:off x="2324238" y="192875"/>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0" name="Google Shape;140;p4"/>
          <p:cNvPicPr preferRelativeResize="0"/>
          <p:nvPr/>
        </p:nvPicPr>
        <p:blipFill rotWithShape="1">
          <a:blip r:embed="rId4">
            <a:alphaModFix/>
          </a:blip>
          <a:srcRect b="0" l="0" r="0" t="0"/>
          <a:stretch/>
        </p:blipFill>
        <p:spPr>
          <a:xfrm>
            <a:off x="2360137" y="228775"/>
            <a:ext cx="228200" cy="228200"/>
          </a:xfrm>
          <a:prstGeom prst="rect">
            <a:avLst/>
          </a:prstGeom>
          <a:noFill/>
          <a:ln>
            <a:noFill/>
          </a:ln>
        </p:spPr>
      </p:pic>
      <p:sp>
        <p:nvSpPr>
          <p:cNvPr id="141" name="Google Shape;141;p4"/>
          <p:cNvSpPr/>
          <p:nvPr/>
        </p:nvSpPr>
        <p:spPr>
          <a:xfrm>
            <a:off x="356066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2" name="Google Shape;142;p4"/>
          <p:cNvPicPr preferRelativeResize="0"/>
          <p:nvPr/>
        </p:nvPicPr>
        <p:blipFill rotWithShape="1">
          <a:blip r:embed="rId5">
            <a:alphaModFix/>
          </a:blip>
          <a:srcRect b="0" l="0" r="0" t="0"/>
          <a:stretch/>
        </p:blipFill>
        <p:spPr>
          <a:xfrm>
            <a:off x="3596563" y="243488"/>
            <a:ext cx="228200" cy="198755"/>
          </a:xfrm>
          <a:prstGeom prst="rect">
            <a:avLst/>
          </a:prstGeom>
          <a:noFill/>
          <a:ln>
            <a:noFill/>
          </a:ln>
        </p:spPr>
      </p:pic>
      <p:sp>
        <p:nvSpPr>
          <p:cNvPr id="143" name="Google Shape;143;p4"/>
          <p:cNvSpPr/>
          <p:nvPr/>
        </p:nvSpPr>
        <p:spPr>
          <a:xfrm>
            <a:off x="4757788"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4"/>
          <p:cNvSpPr txBox="1"/>
          <p:nvPr/>
        </p:nvSpPr>
        <p:spPr>
          <a:xfrm>
            <a:off x="4757788" y="135125"/>
            <a:ext cx="210175" cy="4154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145" name="Google Shape;145;p4"/>
          <p:cNvSpPr/>
          <p:nvPr/>
        </p:nvSpPr>
        <p:spPr>
          <a:xfrm>
            <a:off x="594501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4"/>
          <p:cNvSpPr txBox="1"/>
          <p:nvPr/>
        </p:nvSpPr>
        <p:spPr>
          <a:xfrm>
            <a:off x="5945013" y="135125"/>
            <a:ext cx="223337" cy="4154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147" name="Google Shape;147;p4"/>
          <p:cNvSpPr/>
          <p:nvPr/>
        </p:nvSpPr>
        <p:spPr>
          <a:xfrm>
            <a:off x="711211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8" name="Google Shape;148;p4"/>
          <p:cNvPicPr preferRelativeResize="0"/>
          <p:nvPr/>
        </p:nvPicPr>
        <p:blipFill rotWithShape="1">
          <a:blip r:embed="rId6">
            <a:alphaModFix/>
          </a:blip>
          <a:srcRect b="0" l="0" r="0" t="0"/>
          <a:stretch/>
        </p:blipFill>
        <p:spPr>
          <a:xfrm>
            <a:off x="7148013" y="239750"/>
            <a:ext cx="228200" cy="206258"/>
          </a:xfrm>
          <a:prstGeom prst="rect">
            <a:avLst/>
          </a:prstGeom>
          <a:noFill/>
          <a:ln>
            <a:noFill/>
          </a:ln>
        </p:spPr>
      </p:pic>
      <p:sp>
        <p:nvSpPr>
          <p:cNvPr id="149" name="Google Shape;149;p4"/>
          <p:cNvSpPr/>
          <p:nvPr/>
        </p:nvSpPr>
        <p:spPr>
          <a:xfrm>
            <a:off x="8227125"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0" name="Google Shape;150;p4"/>
          <p:cNvPicPr preferRelativeResize="0"/>
          <p:nvPr/>
        </p:nvPicPr>
        <p:blipFill rotWithShape="1">
          <a:blip r:embed="rId7">
            <a:alphaModFix/>
          </a:blip>
          <a:srcRect b="0" l="0" r="0" t="0"/>
          <a:stretch/>
        </p:blipFill>
        <p:spPr>
          <a:xfrm>
            <a:off x="8263000" y="234463"/>
            <a:ext cx="228225" cy="216814"/>
          </a:xfrm>
          <a:prstGeom prst="rect">
            <a:avLst/>
          </a:prstGeom>
          <a:noFill/>
          <a:ln>
            <a:noFill/>
          </a:ln>
        </p:spPr>
      </p:pic>
      <p:sp>
        <p:nvSpPr>
          <p:cNvPr id="151" name="Google Shape;151;p4"/>
          <p:cNvSpPr/>
          <p:nvPr/>
        </p:nvSpPr>
        <p:spPr>
          <a:xfrm flipH="1" rot="10800000">
            <a:off x="302850" y="790590"/>
            <a:ext cx="8538300" cy="63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2" name="Google Shape;152;p4"/>
          <p:cNvSpPr/>
          <p:nvPr/>
        </p:nvSpPr>
        <p:spPr>
          <a:xfrm>
            <a:off x="507475" y="1504950"/>
            <a:ext cx="3089100" cy="3089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4"/>
          <p:cNvSpPr/>
          <p:nvPr/>
        </p:nvSpPr>
        <p:spPr>
          <a:xfrm>
            <a:off x="1564225" y="1171575"/>
            <a:ext cx="975600" cy="9756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4"/>
          <p:cNvSpPr/>
          <p:nvPr/>
        </p:nvSpPr>
        <p:spPr>
          <a:xfrm>
            <a:off x="2992975" y="2457450"/>
            <a:ext cx="975600" cy="975600"/>
          </a:xfrm>
          <a:prstGeom prst="ellipse">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5" name="Google Shape;155;p4"/>
          <p:cNvPicPr preferRelativeResize="0"/>
          <p:nvPr/>
        </p:nvPicPr>
        <p:blipFill rotWithShape="1">
          <a:blip r:embed="rId8">
            <a:alphaModFix/>
          </a:blip>
          <a:srcRect b="0" l="0" r="0" t="0"/>
          <a:stretch/>
        </p:blipFill>
        <p:spPr>
          <a:xfrm>
            <a:off x="3175375" y="2713257"/>
            <a:ext cx="610800" cy="463973"/>
          </a:xfrm>
          <a:prstGeom prst="rect">
            <a:avLst/>
          </a:prstGeom>
          <a:noFill/>
          <a:ln>
            <a:noFill/>
          </a:ln>
        </p:spPr>
      </p:pic>
      <p:sp>
        <p:nvSpPr>
          <p:cNvPr id="156" name="Google Shape;156;p4"/>
          <p:cNvSpPr/>
          <p:nvPr/>
        </p:nvSpPr>
        <p:spPr>
          <a:xfrm>
            <a:off x="1564225" y="3905250"/>
            <a:ext cx="975600" cy="9756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4">
            <a:hlinkClick action="ppaction://hlinksldjump" r:id="rId9"/>
          </p:cNvPr>
          <p:cNvSpPr/>
          <p:nvPr/>
        </p:nvSpPr>
        <p:spPr>
          <a:xfrm>
            <a:off x="109263" y="2457450"/>
            <a:ext cx="975600" cy="9756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8" name="Google Shape;158;p4">
            <a:hlinkClick action="ppaction://hlinksldjump" r:id="rId10"/>
          </p:cNvPr>
          <p:cNvPicPr preferRelativeResize="0"/>
          <p:nvPr/>
        </p:nvPicPr>
        <p:blipFill rotWithShape="1">
          <a:blip r:embed="rId11">
            <a:alphaModFix/>
          </a:blip>
          <a:srcRect b="0" l="0" r="0" t="0"/>
          <a:stretch/>
        </p:blipFill>
        <p:spPr>
          <a:xfrm>
            <a:off x="1746625" y="4087650"/>
            <a:ext cx="610800" cy="610800"/>
          </a:xfrm>
          <a:prstGeom prst="rect">
            <a:avLst/>
          </a:prstGeom>
          <a:noFill/>
          <a:ln>
            <a:noFill/>
          </a:ln>
        </p:spPr>
      </p:pic>
      <p:pic>
        <p:nvPicPr>
          <p:cNvPr id="159" name="Google Shape;159;p4">
            <a:hlinkClick action="ppaction://hlinksldjump" r:id="rId12"/>
          </p:cNvPr>
          <p:cNvPicPr preferRelativeResize="0"/>
          <p:nvPr/>
        </p:nvPicPr>
        <p:blipFill rotWithShape="1">
          <a:blip r:embed="rId13">
            <a:alphaModFix/>
          </a:blip>
          <a:srcRect b="0" l="0" r="0" t="0"/>
          <a:stretch/>
        </p:blipFill>
        <p:spPr>
          <a:xfrm>
            <a:off x="106765" y="2405134"/>
            <a:ext cx="975599" cy="975599"/>
          </a:xfrm>
          <a:prstGeom prst="rect">
            <a:avLst/>
          </a:prstGeom>
          <a:noFill/>
          <a:ln>
            <a:noFill/>
          </a:ln>
        </p:spPr>
      </p:pic>
      <p:pic>
        <p:nvPicPr>
          <p:cNvPr id="160" name="Google Shape;160;p4">
            <a:hlinkClick action="ppaction://hlinksldjump" r:id="rId14"/>
          </p:cNvPr>
          <p:cNvPicPr preferRelativeResize="0"/>
          <p:nvPr/>
        </p:nvPicPr>
        <p:blipFill rotWithShape="1">
          <a:blip r:embed="rId15">
            <a:alphaModFix/>
          </a:blip>
          <a:srcRect b="0" l="0" r="0" t="0"/>
          <a:stretch/>
        </p:blipFill>
        <p:spPr>
          <a:xfrm>
            <a:off x="1746625" y="1332158"/>
            <a:ext cx="610800" cy="654429"/>
          </a:xfrm>
          <a:prstGeom prst="rect">
            <a:avLst/>
          </a:prstGeom>
          <a:noFill/>
          <a:ln>
            <a:noFill/>
          </a:ln>
        </p:spPr>
      </p:pic>
      <p:pic>
        <p:nvPicPr>
          <p:cNvPr id="161" name="Google Shape;161;p4"/>
          <p:cNvPicPr preferRelativeResize="0"/>
          <p:nvPr/>
        </p:nvPicPr>
        <p:blipFill rotWithShape="1">
          <a:blip r:embed="rId16">
            <a:alphaModFix/>
          </a:blip>
          <a:srcRect b="0" l="0" r="0" t="0"/>
          <a:stretch/>
        </p:blipFill>
        <p:spPr>
          <a:xfrm>
            <a:off x="1320297" y="268787"/>
            <a:ext cx="145456" cy="148167"/>
          </a:xfrm>
          <a:prstGeom prst="rect">
            <a:avLst/>
          </a:prstGeom>
          <a:noFill/>
          <a:ln>
            <a:noFill/>
          </a:ln>
        </p:spPr>
      </p:pic>
      <p:sp>
        <p:nvSpPr>
          <p:cNvPr id="162" name="Google Shape;162;p4">
            <a:hlinkClick action="ppaction://hlinksldjump" r:id="rId17"/>
          </p:cNvPr>
          <p:cNvSpPr txBox="1"/>
          <p:nvPr/>
        </p:nvSpPr>
        <p:spPr>
          <a:xfrm>
            <a:off x="1087625" y="492875"/>
            <a:ext cx="61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Us?</a:t>
            </a:r>
            <a:endParaRPr b="0" i="0" sz="800" u="none" cap="none" strike="noStrike">
              <a:solidFill>
                <a:srgbClr val="000000"/>
              </a:solidFill>
              <a:latin typeface="Roboto"/>
              <a:ea typeface="Roboto"/>
              <a:cs typeface="Roboto"/>
              <a:sym typeface="Roboto"/>
            </a:endParaRPr>
          </a:p>
        </p:txBody>
      </p:sp>
      <p:sp>
        <p:nvSpPr>
          <p:cNvPr id="163" name="Google Shape;163;p4">
            <a:hlinkClick action="ppaction://hlinksldjump" r:id="rId18"/>
          </p:cNvPr>
          <p:cNvSpPr txBox="1"/>
          <p:nvPr/>
        </p:nvSpPr>
        <p:spPr>
          <a:xfrm>
            <a:off x="220838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Discovery</a:t>
            </a:r>
            <a:endParaRPr b="0" i="0" sz="800" u="none" cap="none" strike="noStrike">
              <a:solidFill>
                <a:srgbClr val="000000"/>
              </a:solidFill>
              <a:latin typeface="Roboto"/>
              <a:ea typeface="Roboto"/>
              <a:cs typeface="Roboto"/>
              <a:sym typeface="Roboto"/>
            </a:endParaRPr>
          </a:p>
        </p:txBody>
      </p:sp>
      <p:sp>
        <p:nvSpPr>
          <p:cNvPr id="164" name="Google Shape;164;p4">
            <a:hlinkClick action="ppaction://hlinksldjump" r:id="rId19"/>
          </p:cNvPr>
          <p:cNvSpPr txBox="1"/>
          <p:nvPr/>
        </p:nvSpPr>
        <p:spPr>
          <a:xfrm>
            <a:off x="337003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Solar?</a:t>
            </a:r>
            <a:endParaRPr b="0" i="0" sz="800" u="none" cap="none" strike="noStrike">
              <a:solidFill>
                <a:srgbClr val="000000"/>
              </a:solidFill>
              <a:latin typeface="Roboto"/>
              <a:ea typeface="Roboto"/>
              <a:cs typeface="Roboto"/>
              <a:sym typeface="Roboto"/>
            </a:endParaRPr>
          </a:p>
        </p:txBody>
      </p:sp>
      <p:sp>
        <p:nvSpPr>
          <p:cNvPr id="165" name="Google Shape;165;p4">
            <a:hlinkClick action="ppaction://hlinksldjump" r:id="rId20"/>
          </p:cNvPr>
          <p:cNvSpPr txBox="1"/>
          <p:nvPr/>
        </p:nvSpPr>
        <p:spPr>
          <a:xfrm>
            <a:off x="4567163" y="492875"/>
            <a:ext cx="770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Us vs Them</a:t>
            </a:r>
            <a:endParaRPr b="0" i="0" sz="800" u="none" cap="none" strike="noStrike">
              <a:solidFill>
                <a:srgbClr val="000000"/>
              </a:solidFill>
              <a:latin typeface="Roboto"/>
              <a:ea typeface="Roboto"/>
              <a:cs typeface="Roboto"/>
              <a:sym typeface="Roboto"/>
            </a:endParaRPr>
          </a:p>
        </p:txBody>
      </p:sp>
      <p:sp>
        <p:nvSpPr>
          <p:cNvPr id="166" name="Google Shape;166;p4">
            <a:hlinkClick action="ppaction://hlinksldjump" r:id="rId21"/>
          </p:cNvPr>
          <p:cNvSpPr txBox="1"/>
          <p:nvPr/>
        </p:nvSpPr>
        <p:spPr>
          <a:xfrm>
            <a:off x="5909788" y="492875"/>
            <a:ext cx="490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FAQ</a:t>
            </a:r>
            <a:endParaRPr b="0" i="0" sz="800" u="none" cap="none" strike="noStrike">
              <a:solidFill>
                <a:srgbClr val="000000"/>
              </a:solidFill>
              <a:latin typeface="Roboto"/>
              <a:ea typeface="Roboto"/>
              <a:cs typeface="Roboto"/>
              <a:sym typeface="Roboto"/>
            </a:endParaRPr>
          </a:p>
        </p:txBody>
      </p:sp>
      <p:sp>
        <p:nvSpPr>
          <p:cNvPr id="167" name="Google Shape;167;p4">
            <a:hlinkClick action="ppaction://hlinksldjump" r:id="rId22"/>
          </p:cNvPr>
          <p:cNvSpPr txBox="1"/>
          <p:nvPr/>
        </p:nvSpPr>
        <p:spPr>
          <a:xfrm>
            <a:off x="6917463"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Next Steps</a:t>
            </a:r>
            <a:endParaRPr b="0" i="0" sz="800" u="none" cap="none" strike="noStrike">
              <a:solidFill>
                <a:srgbClr val="000000"/>
              </a:solidFill>
              <a:latin typeface="Roboto"/>
              <a:ea typeface="Roboto"/>
              <a:cs typeface="Roboto"/>
              <a:sym typeface="Roboto"/>
            </a:endParaRPr>
          </a:p>
        </p:txBody>
      </p:sp>
      <p:sp>
        <p:nvSpPr>
          <p:cNvPr id="168" name="Google Shape;168;p4">
            <a:hlinkClick action="ppaction://hlinksldjump" r:id="rId23"/>
          </p:cNvPr>
          <p:cNvSpPr txBox="1"/>
          <p:nvPr/>
        </p:nvSpPr>
        <p:spPr>
          <a:xfrm>
            <a:off x="8032475" y="492875"/>
            <a:ext cx="835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Your System</a:t>
            </a:r>
            <a:endParaRPr b="0" i="0" sz="800" u="none" cap="none" strike="noStrike">
              <a:solidFill>
                <a:srgbClr val="000000"/>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6" name="Shape 1576"/>
        <p:cNvGrpSpPr/>
        <p:nvPr/>
      </p:nvGrpSpPr>
      <p:grpSpPr>
        <a:xfrm>
          <a:off x="0" y="0"/>
          <a:ext cx="0" cy="0"/>
          <a:chOff x="0" y="0"/>
          <a:chExt cx="0" cy="0"/>
        </a:xfrm>
      </p:grpSpPr>
      <p:pic>
        <p:nvPicPr>
          <p:cNvPr id="1577" name="Google Shape;1577;p40"/>
          <p:cNvPicPr preferRelativeResize="0"/>
          <p:nvPr/>
        </p:nvPicPr>
        <p:blipFill rotWithShape="1">
          <a:blip r:embed="rId3">
            <a:alphaModFix/>
          </a:blip>
          <a:srcRect b="0" l="0" r="0" t="0"/>
          <a:stretch/>
        </p:blipFill>
        <p:spPr>
          <a:xfrm>
            <a:off x="249504" y="49450"/>
            <a:ext cx="695125" cy="695125"/>
          </a:xfrm>
          <a:prstGeom prst="rect">
            <a:avLst/>
          </a:prstGeom>
          <a:noFill/>
          <a:ln>
            <a:noFill/>
          </a:ln>
        </p:spPr>
      </p:pic>
      <p:sp>
        <p:nvSpPr>
          <p:cNvPr id="1578" name="Google Shape;1578;p40"/>
          <p:cNvSpPr/>
          <p:nvPr/>
        </p:nvSpPr>
        <p:spPr>
          <a:xfrm>
            <a:off x="1243025" y="192875"/>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40"/>
          <p:cNvSpPr/>
          <p:nvPr/>
        </p:nvSpPr>
        <p:spPr>
          <a:xfrm>
            <a:off x="2324238" y="192875"/>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80" name="Google Shape;1580;p40"/>
          <p:cNvPicPr preferRelativeResize="0"/>
          <p:nvPr/>
        </p:nvPicPr>
        <p:blipFill rotWithShape="1">
          <a:blip r:embed="rId4">
            <a:alphaModFix/>
          </a:blip>
          <a:srcRect b="0" l="0" r="0" t="0"/>
          <a:stretch/>
        </p:blipFill>
        <p:spPr>
          <a:xfrm>
            <a:off x="2360137" y="228775"/>
            <a:ext cx="228200" cy="228200"/>
          </a:xfrm>
          <a:prstGeom prst="rect">
            <a:avLst/>
          </a:prstGeom>
          <a:noFill/>
          <a:ln>
            <a:noFill/>
          </a:ln>
        </p:spPr>
      </p:pic>
      <p:sp>
        <p:nvSpPr>
          <p:cNvPr id="1581" name="Google Shape;1581;p40"/>
          <p:cNvSpPr/>
          <p:nvPr/>
        </p:nvSpPr>
        <p:spPr>
          <a:xfrm>
            <a:off x="356066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82" name="Google Shape;1582;p40"/>
          <p:cNvPicPr preferRelativeResize="0"/>
          <p:nvPr/>
        </p:nvPicPr>
        <p:blipFill rotWithShape="1">
          <a:blip r:embed="rId5">
            <a:alphaModFix/>
          </a:blip>
          <a:srcRect b="0" l="0" r="0" t="0"/>
          <a:stretch/>
        </p:blipFill>
        <p:spPr>
          <a:xfrm>
            <a:off x="3596563" y="243488"/>
            <a:ext cx="228200" cy="198755"/>
          </a:xfrm>
          <a:prstGeom prst="rect">
            <a:avLst/>
          </a:prstGeom>
          <a:noFill/>
          <a:ln>
            <a:noFill/>
          </a:ln>
        </p:spPr>
      </p:pic>
      <p:sp>
        <p:nvSpPr>
          <p:cNvPr id="1583" name="Google Shape;1583;p40"/>
          <p:cNvSpPr/>
          <p:nvPr/>
        </p:nvSpPr>
        <p:spPr>
          <a:xfrm>
            <a:off x="4757788"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40"/>
          <p:cNvSpPr txBox="1"/>
          <p:nvPr/>
        </p:nvSpPr>
        <p:spPr>
          <a:xfrm>
            <a:off x="4757797" y="135125"/>
            <a:ext cx="2283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1585" name="Google Shape;1585;p40"/>
          <p:cNvSpPr/>
          <p:nvPr/>
        </p:nvSpPr>
        <p:spPr>
          <a:xfrm>
            <a:off x="594501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40"/>
          <p:cNvSpPr txBox="1"/>
          <p:nvPr/>
        </p:nvSpPr>
        <p:spPr>
          <a:xfrm>
            <a:off x="5945022" y="135125"/>
            <a:ext cx="2283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1587" name="Google Shape;1587;p40"/>
          <p:cNvSpPr/>
          <p:nvPr/>
        </p:nvSpPr>
        <p:spPr>
          <a:xfrm>
            <a:off x="7112113" y="192863"/>
            <a:ext cx="300000" cy="300000"/>
          </a:xfrm>
          <a:prstGeom prst="ellipse">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88" name="Google Shape;1588;p40"/>
          <p:cNvPicPr preferRelativeResize="0"/>
          <p:nvPr/>
        </p:nvPicPr>
        <p:blipFill rotWithShape="1">
          <a:blip r:embed="rId6">
            <a:alphaModFix/>
          </a:blip>
          <a:srcRect b="0" l="0" r="0" t="0"/>
          <a:stretch/>
        </p:blipFill>
        <p:spPr>
          <a:xfrm>
            <a:off x="7148013" y="239750"/>
            <a:ext cx="228200" cy="206258"/>
          </a:xfrm>
          <a:prstGeom prst="rect">
            <a:avLst/>
          </a:prstGeom>
          <a:noFill/>
          <a:ln>
            <a:noFill/>
          </a:ln>
        </p:spPr>
      </p:pic>
      <p:sp>
        <p:nvSpPr>
          <p:cNvPr id="1589" name="Google Shape;1589;p40"/>
          <p:cNvSpPr/>
          <p:nvPr/>
        </p:nvSpPr>
        <p:spPr>
          <a:xfrm>
            <a:off x="8227125"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90" name="Google Shape;1590;p40"/>
          <p:cNvPicPr preferRelativeResize="0"/>
          <p:nvPr/>
        </p:nvPicPr>
        <p:blipFill rotWithShape="1">
          <a:blip r:embed="rId7">
            <a:alphaModFix/>
          </a:blip>
          <a:srcRect b="0" l="0" r="0" t="0"/>
          <a:stretch/>
        </p:blipFill>
        <p:spPr>
          <a:xfrm>
            <a:off x="8263000" y="234463"/>
            <a:ext cx="228225" cy="216814"/>
          </a:xfrm>
          <a:prstGeom prst="rect">
            <a:avLst/>
          </a:prstGeom>
          <a:noFill/>
          <a:ln>
            <a:noFill/>
          </a:ln>
        </p:spPr>
      </p:pic>
      <p:sp>
        <p:nvSpPr>
          <p:cNvPr id="1591" name="Google Shape;1591;p40"/>
          <p:cNvSpPr/>
          <p:nvPr/>
        </p:nvSpPr>
        <p:spPr>
          <a:xfrm flipH="1" rot="10800000">
            <a:off x="302850" y="790590"/>
            <a:ext cx="8538300" cy="63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1592" name="Google Shape;1592;p40"/>
          <p:cNvPicPr preferRelativeResize="0"/>
          <p:nvPr/>
        </p:nvPicPr>
        <p:blipFill rotWithShape="1">
          <a:blip r:embed="rId8">
            <a:alphaModFix/>
          </a:blip>
          <a:srcRect b="0" l="0" r="0" t="0"/>
          <a:stretch/>
        </p:blipFill>
        <p:spPr>
          <a:xfrm>
            <a:off x="1320297" y="268787"/>
            <a:ext cx="145456" cy="148167"/>
          </a:xfrm>
          <a:prstGeom prst="rect">
            <a:avLst/>
          </a:prstGeom>
          <a:noFill/>
          <a:ln>
            <a:noFill/>
          </a:ln>
        </p:spPr>
      </p:pic>
      <p:sp>
        <p:nvSpPr>
          <p:cNvPr id="1593" name="Google Shape;1593;p40">
            <a:hlinkClick action="ppaction://hlinksldjump" r:id="rId9"/>
          </p:cNvPr>
          <p:cNvSpPr/>
          <p:nvPr/>
        </p:nvSpPr>
        <p:spPr>
          <a:xfrm>
            <a:off x="3846200" y="1680200"/>
            <a:ext cx="1619100" cy="4857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40"/>
          <p:cNvSpPr txBox="1"/>
          <p:nvPr/>
        </p:nvSpPr>
        <p:spPr>
          <a:xfrm>
            <a:off x="4327100" y="1700113"/>
            <a:ext cx="6573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Roboto"/>
                <a:ea typeface="Roboto"/>
                <a:cs typeface="Roboto"/>
                <a:sym typeface="Roboto"/>
              </a:rPr>
              <a:t>YOU</a:t>
            </a:r>
            <a:endParaRPr b="1" i="0" sz="1800" u="none" cap="none" strike="noStrike">
              <a:solidFill>
                <a:schemeClr val="lt1"/>
              </a:solidFill>
              <a:latin typeface="Roboto"/>
              <a:ea typeface="Roboto"/>
              <a:cs typeface="Roboto"/>
              <a:sym typeface="Roboto"/>
            </a:endParaRPr>
          </a:p>
        </p:txBody>
      </p:sp>
      <p:sp>
        <p:nvSpPr>
          <p:cNvPr id="1595" name="Google Shape;1595;p40">
            <a:hlinkClick action="ppaction://hlinksldjump" r:id="rId10"/>
          </p:cNvPr>
          <p:cNvSpPr/>
          <p:nvPr/>
        </p:nvSpPr>
        <p:spPr>
          <a:xfrm>
            <a:off x="5528925" y="1680200"/>
            <a:ext cx="1619100" cy="4857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9900FF"/>
              </a:solidFill>
              <a:latin typeface="Arial"/>
              <a:ea typeface="Arial"/>
              <a:cs typeface="Arial"/>
              <a:sym typeface="Arial"/>
            </a:endParaRPr>
          </a:p>
        </p:txBody>
      </p:sp>
      <p:sp>
        <p:nvSpPr>
          <p:cNvPr id="1596" name="Google Shape;1596;p40"/>
          <p:cNvSpPr txBox="1"/>
          <p:nvPr/>
        </p:nvSpPr>
        <p:spPr>
          <a:xfrm>
            <a:off x="6093225" y="1700125"/>
            <a:ext cx="490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Roboto"/>
                <a:ea typeface="Roboto"/>
                <a:cs typeface="Roboto"/>
                <a:sym typeface="Roboto"/>
              </a:rPr>
              <a:t>US</a:t>
            </a:r>
            <a:endParaRPr b="1" i="0" sz="1800" u="none" cap="none" strike="noStrike">
              <a:solidFill>
                <a:schemeClr val="lt1"/>
              </a:solidFill>
              <a:latin typeface="Roboto"/>
              <a:ea typeface="Roboto"/>
              <a:cs typeface="Roboto"/>
              <a:sym typeface="Roboto"/>
            </a:endParaRPr>
          </a:p>
        </p:txBody>
      </p:sp>
      <p:sp>
        <p:nvSpPr>
          <p:cNvPr id="1597" name="Google Shape;1597;p40"/>
          <p:cNvSpPr/>
          <p:nvPr/>
        </p:nvSpPr>
        <p:spPr>
          <a:xfrm>
            <a:off x="7211650" y="1680200"/>
            <a:ext cx="1619100" cy="485700"/>
          </a:xfrm>
          <a:prstGeom prst="roundRect">
            <a:avLst>
              <a:gd fmla="val 16667" name="adj"/>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40"/>
          <p:cNvSpPr txBox="1"/>
          <p:nvPr/>
        </p:nvSpPr>
        <p:spPr>
          <a:xfrm>
            <a:off x="7603600" y="1700125"/>
            <a:ext cx="8352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FFFFFF"/>
                </a:solidFill>
                <a:latin typeface="Roboto"/>
                <a:ea typeface="Roboto"/>
                <a:cs typeface="Roboto"/>
                <a:sym typeface="Roboto"/>
              </a:rPr>
              <a:t>THEM</a:t>
            </a:r>
            <a:endParaRPr b="1" i="0" sz="1800" u="none" cap="none" strike="noStrike">
              <a:solidFill>
                <a:srgbClr val="FFFFFF"/>
              </a:solidFill>
              <a:latin typeface="Roboto"/>
              <a:ea typeface="Roboto"/>
              <a:cs typeface="Roboto"/>
              <a:sym typeface="Roboto"/>
            </a:endParaRPr>
          </a:p>
        </p:txBody>
      </p:sp>
      <p:grpSp>
        <p:nvGrpSpPr>
          <p:cNvPr id="1599" name="Google Shape;1599;p40"/>
          <p:cNvGrpSpPr/>
          <p:nvPr/>
        </p:nvGrpSpPr>
        <p:grpSpPr>
          <a:xfrm>
            <a:off x="3757250" y="2649200"/>
            <a:ext cx="3846325" cy="1161658"/>
            <a:chOff x="3757250" y="2649200"/>
            <a:chExt cx="3846325" cy="1161658"/>
          </a:xfrm>
        </p:grpSpPr>
        <p:sp>
          <p:nvSpPr>
            <p:cNvPr id="1600" name="Google Shape;1600;p40"/>
            <p:cNvSpPr txBox="1"/>
            <p:nvPr/>
          </p:nvSpPr>
          <p:spPr>
            <a:xfrm>
              <a:off x="3757275" y="2649200"/>
              <a:ext cx="3846300" cy="461635"/>
            </a:xfrm>
            <a:prstGeom prst="rect">
              <a:avLst/>
            </a:prstGeom>
            <a:noFill/>
            <a:ln>
              <a:noFill/>
            </a:ln>
          </p:spPr>
          <p:txBody>
            <a:bodyPr anchorCtr="0" anchor="t" bIns="91425" lIns="91425" spcFirstLastPara="1" rIns="91425" wrap="square" tIns="91425">
              <a:spAutoFit/>
            </a:bodyPr>
            <a:lstStyle/>
            <a:p>
              <a:pPr indent="0" lvl="0" marL="50800" marR="12700" rtl="0" algn="l">
                <a:lnSpc>
                  <a:spcPct val="100000"/>
                </a:lnSpc>
                <a:spcBef>
                  <a:spcPts val="600"/>
                </a:spcBef>
                <a:spcAft>
                  <a:spcPts val="0"/>
                </a:spcAft>
                <a:buClr>
                  <a:srgbClr val="000000"/>
                </a:buClr>
                <a:buSzPts val="1300"/>
                <a:buFont typeface="Arial"/>
                <a:buNone/>
              </a:pPr>
              <a:r>
                <a:rPr b="1" i="0" lang="en" sz="1300" u="none" cap="none" strike="noStrike">
                  <a:solidFill>
                    <a:srgbClr val="101F2B"/>
                  </a:solidFill>
                  <a:latin typeface="Roboto"/>
                  <a:ea typeface="Roboto"/>
                  <a:cs typeface="Roboto"/>
                  <a:sym typeface="Roboto"/>
                </a:rPr>
                <a:t>We Work With the City  and Utility to Activate</a:t>
              </a:r>
              <a:endParaRPr b="1" i="0" sz="1300" u="none" cap="none" strike="noStrike">
                <a:solidFill>
                  <a:srgbClr val="101F2B"/>
                </a:solidFill>
                <a:latin typeface="Roboto"/>
                <a:ea typeface="Roboto"/>
                <a:cs typeface="Roboto"/>
                <a:sym typeface="Roboto"/>
              </a:endParaRPr>
            </a:p>
          </p:txBody>
        </p:sp>
        <p:sp>
          <p:nvSpPr>
            <p:cNvPr id="1601" name="Google Shape;1601;p40"/>
            <p:cNvSpPr txBox="1"/>
            <p:nvPr/>
          </p:nvSpPr>
          <p:spPr>
            <a:xfrm>
              <a:off x="3757250" y="2933725"/>
              <a:ext cx="3654900" cy="877133"/>
            </a:xfrm>
            <a:prstGeom prst="rect">
              <a:avLst/>
            </a:prstGeom>
            <a:noFill/>
            <a:ln>
              <a:noFill/>
            </a:ln>
          </p:spPr>
          <p:txBody>
            <a:bodyPr anchorCtr="0" anchor="t" bIns="91425" lIns="91425" spcFirstLastPara="1" rIns="91425" wrap="square" tIns="91425">
              <a:spAutoFit/>
            </a:bodyPr>
            <a:lstStyle/>
            <a:p>
              <a:pPr indent="0" lvl="0" marL="50800" marR="12700" rtl="0" algn="l">
                <a:lnSpc>
                  <a:spcPct val="100000"/>
                </a:lnSpc>
                <a:spcBef>
                  <a:spcPts val="600"/>
                </a:spcBef>
                <a:spcAft>
                  <a:spcPts val="0"/>
                </a:spcAft>
                <a:buClr>
                  <a:srgbClr val="000000"/>
                </a:buClr>
                <a:buSzPts val="1000"/>
                <a:buFont typeface="Arial"/>
                <a:buNone/>
              </a:pPr>
              <a:r>
                <a:rPr b="0" i="0" lang="en" sz="1000" u="none" cap="none" strike="noStrike">
                  <a:solidFill>
                    <a:srgbClr val="101F2B"/>
                  </a:solidFill>
                  <a:latin typeface="Roboto"/>
                  <a:ea typeface="Roboto"/>
                  <a:cs typeface="Roboto"/>
                  <a:sym typeface="Roboto"/>
                </a:rPr>
                <a:t>The last two steps would be, passing the inspection with the local mayor's office and electric company and the last step is to receive the date of the day when we can activate the operation of the system.</a:t>
              </a:r>
              <a:endParaRPr/>
            </a:p>
          </p:txBody>
        </p:sp>
      </p:grpSp>
      <p:sp>
        <p:nvSpPr>
          <p:cNvPr id="1602" name="Google Shape;1602;p40"/>
          <p:cNvSpPr txBox="1"/>
          <p:nvPr/>
        </p:nvSpPr>
        <p:spPr>
          <a:xfrm>
            <a:off x="252425" y="1085850"/>
            <a:ext cx="490500" cy="276900"/>
          </a:xfrm>
          <a:prstGeom prst="rect">
            <a:avLst/>
          </a:prstGeom>
          <a:noFill/>
          <a:ln>
            <a:noFill/>
          </a:ln>
        </p:spPr>
        <p:txBody>
          <a:bodyPr anchorCtr="0" anchor="t" bIns="91425" lIns="91425" spcFirstLastPara="1" rIns="91425" wrap="square" tIns="91425">
            <a:spAutoFit/>
          </a:bodyPr>
          <a:lstStyle/>
          <a:p>
            <a:pPr indent="0" lvl="0" marL="12700" marR="0" rtl="0" algn="l">
              <a:lnSpc>
                <a:spcPct val="115000"/>
              </a:lnSpc>
              <a:spcBef>
                <a:spcPts val="100"/>
              </a:spcBef>
              <a:spcAft>
                <a:spcPts val="0"/>
              </a:spcAft>
              <a:buClr>
                <a:srgbClr val="000000"/>
              </a:buClr>
              <a:buSzPts val="600"/>
              <a:buFont typeface="Arial"/>
              <a:buNone/>
            </a:pPr>
            <a:r>
              <a:rPr b="1" i="0" lang="en" sz="600" u="none" cap="none" strike="noStrike">
                <a:solidFill>
                  <a:srgbClr val="CCCCCC"/>
                </a:solidFill>
                <a:latin typeface="Roboto"/>
                <a:ea typeface="Roboto"/>
                <a:cs typeface="Roboto"/>
                <a:sym typeface="Roboto"/>
              </a:rPr>
              <a:t>TODAY</a:t>
            </a:r>
            <a:endParaRPr b="1" i="0" sz="600" u="none" cap="none" strike="noStrike">
              <a:solidFill>
                <a:srgbClr val="CCCCCC"/>
              </a:solidFill>
              <a:latin typeface="Roboto"/>
              <a:ea typeface="Roboto"/>
              <a:cs typeface="Roboto"/>
              <a:sym typeface="Roboto"/>
            </a:endParaRPr>
          </a:p>
        </p:txBody>
      </p:sp>
      <p:sp>
        <p:nvSpPr>
          <p:cNvPr id="1603" name="Google Shape;1603;p40"/>
          <p:cNvSpPr/>
          <p:nvPr/>
        </p:nvSpPr>
        <p:spPr>
          <a:xfrm>
            <a:off x="819150" y="1104900"/>
            <a:ext cx="19200" cy="39624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40"/>
          <p:cNvSpPr/>
          <p:nvPr/>
        </p:nvSpPr>
        <p:spPr>
          <a:xfrm>
            <a:off x="678750" y="1074300"/>
            <a:ext cx="300000" cy="300000"/>
          </a:xfrm>
          <a:prstGeom prst="ellipse">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05" name="Google Shape;1605;p40"/>
          <p:cNvPicPr preferRelativeResize="0"/>
          <p:nvPr/>
        </p:nvPicPr>
        <p:blipFill rotWithShape="1">
          <a:blip r:embed="rId11">
            <a:alphaModFix/>
          </a:blip>
          <a:srcRect b="0" l="0" r="0" t="0"/>
          <a:stretch/>
        </p:blipFill>
        <p:spPr>
          <a:xfrm>
            <a:off x="746911" y="1137011"/>
            <a:ext cx="163772" cy="148175"/>
          </a:xfrm>
          <a:prstGeom prst="rect">
            <a:avLst/>
          </a:prstGeom>
          <a:noFill/>
          <a:ln>
            <a:noFill/>
          </a:ln>
        </p:spPr>
      </p:pic>
      <p:sp>
        <p:nvSpPr>
          <p:cNvPr id="1606" name="Google Shape;1606;p40"/>
          <p:cNvSpPr/>
          <p:nvPr/>
        </p:nvSpPr>
        <p:spPr>
          <a:xfrm>
            <a:off x="678763" y="1426725"/>
            <a:ext cx="300000" cy="300000"/>
          </a:xfrm>
          <a:prstGeom prst="ellipse">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40"/>
          <p:cNvSpPr/>
          <p:nvPr/>
        </p:nvSpPr>
        <p:spPr>
          <a:xfrm>
            <a:off x="678763" y="1779150"/>
            <a:ext cx="300000" cy="300000"/>
          </a:xfrm>
          <a:prstGeom prst="ellipse">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40"/>
          <p:cNvSpPr/>
          <p:nvPr/>
        </p:nvSpPr>
        <p:spPr>
          <a:xfrm>
            <a:off x="678775" y="2360175"/>
            <a:ext cx="300000" cy="300000"/>
          </a:xfrm>
          <a:prstGeom prst="ellipse">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40"/>
          <p:cNvSpPr/>
          <p:nvPr/>
        </p:nvSpPr>
        <p:spPr>
          <a:xfrm>
            <a:off x="678738" y="2712600"/>
            <a:ext cx="300000" cy="300000"/>
          </a:xfrm>
          <a:prstGeom prst="ellipse">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40"/>
          <p:cNvSpPr/>
          <p:nvPr/>
        </p:nvSpPr>
        <p:spPr>
          <a:xfrm>
            <a:off x="678750" y="3065025"/>
            <a:ext cx="300000" cy="300000"/>
          </a:xfrm>
          <a:prstGeom prst="ellipse">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40"/>
          <p:cNvSpPr/>
          <p:nvPr/>
        </p:nvSpPr>
        <p:spPr>
          <a:xfrm>
            <a:off x="678750" y="3429363"/>
            <a:ext cx="300000" cy="300000"/>
          </a:xfrm>
          <a:prstGeom prst="ellipse">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40"/>
          <p:cNvSpPr/>
          <p:nvPr/>
        </p:nvSpPr>
        <p:spPr>
          <a:xfrm>
            <a:off x="678763" y="3946088"/>
            <a:ext cx="300000" cy="300000"/>
          </a:xfrm>
          <a:prstGeom prst="ellipse">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40"/>
          <p:cNvSpPr/>
          <p:nvPr/>
        </p:nvSpPr>
        <p:spPr>
          <a:xfrm>
            <a:off x="678763" y="4322313"/>
            <a:ext cx="300000" cy="300000"/>
          </a:xfrm>
          <a:prstGeom prst="ellipse">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40"/>
          <p:cNvSpPr/>
          <p:nvPr/>
        </p:nvSpPr>
        <p:spPr>
          <a:xfrm>
            <a:off x="678775" y="4767300"/>
            <a:ext cx="300000" cy="300000"/>
          </a:xfrm>
          <a:prstGeom prst="ellipse">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40"/>
          <p:cNvSpPr txBox="1"/>
          <p:nvPr/>
        </p:nvSpPr>
        <p:spPr>
          <a:xfrm>
            <a:off x="252413" y="1432500"/>
            <a:ext cx="490500" cy="276900"/>
          </a:xfrm>
          <a:prstGeom prst="rect">
            <a:avLst/>
          </a:prstGeom>
          <a:noFill/>
          <a:ln>
            <a:noFill/>
          </a:ln>
        </p:spPr>
        <p:txBody>
          <a:bodyPr anchorCtr="0" anchor="t" bIns="91425" lIns="91425" spcFirstLastPara="1" rIns="91425" wrap="square" tIns="91425">
            <a:spAutoFit/>
          </a:bodyPr>
          <a:lstStyle/>
          <a:p>
            <a:pPr indent="0" lvl="0" marL="12700" marR="0" rtl="0" algn="l">
              <a:lnSpc>
                <a:spcPct val="115000"/>
              </a:lnSpc>
              <a:spcBef>
                <a:spcPts val="100"/>
              </a:spcBef>
              <a:spcAft>
                <a:spcPts val="0"/>
              </a:spcAft>
              <a:buClr>
                <a:srgbClr val="000000"/>
              </a:buClr>
              <a:buSzPts val="600"/>
              <a:buFont typeface="Arial"/>
              <a:buNone/>
            </a:pPr>
            <a:r>
              <a:rPr b="1" i="0" lang="en" sz="600" u="none" cap="none" strike="noStrike">
                <a:solidFill>
                  <a:srgbClr val="CCCCCC"/>
                </a:solidFill>
                <a:latin typeface="Roboto"/>
                <a:ea typeface="Roboto"/>
                <a:cs typeface="Roboto"/>
                <a:sym typeface="Roboto"/>
              </a:rPr>
              <a:t>TODAY</a:t>
            </a:r>
            <a:endParaRPr b="1" i="0" sz="600" u="none" cap="none" strike="noStrike">
              <a:solidFill>
                <a:srgbClr val="CCCCCC"/>
              </a:solidFill>
              <a:latin typeface="Roboto"/>
              <a:ea typeface="Roboto"/>
              <a:cs typeface="Roboto"/>
              <a:sym typeface="Roboto"/>
            </a:endParaRPr>
          </a:p>
        </p:txBody>
      </p:sp>
      <p:sp>
        <p:nvSpPr>
          <p:cNvPr id="1616" name="Google Shape;1616;p40"/>
          <p:cNvSpPr txBox="1"/>
          <p:nvPr/>
        </p:nvSpPr>
        <p:spPr>
          <a:xfrm>
            <a:off x="252413" y="1792500"/>
            <a:ext cx="490500" cy="276900"/>
          </a:xfrm>
          <a:prstGeom prst="rect">
            <a:avLst/>
          </a:prstGeom>
          <a:noFill/>
          <a:ln>
            <a:noFill/>
          </a:ln>
        </p:spPr>
        <p:txBody>
          <a:bodyPr anchorCtr="0" anchor="t" bIns="91425" lIns="91425" spcFirstLastPara="1" rIns="91425" wrap="square" tIns="91425">
            <a:spAutoFit/>
          </a:bodyPr>
          <a:lstStyle/>
          <a:p>
            <a:pPr indent="0" lvl="0" marL="12700" marR="0" rtl="0" algn="l">
              <a:lnSpc>
                <a:spcPct val="115000"/>
              </a:lnSpc>
              <a:spcBef>
                <a:spcPts val="100"/>
              </a:spcBef>
              <a:spcAft>
                <a:spcPts val="0"/>
              </a:spcAft>
              <a:buClr>
                <a:srgbClr val="000000"/>
              </a:buClr>
              <a:buSzPts val="600"/>
              <a:buFont typeface="Arial"/>
              <a:buNone/>
            </a:pPr>
            <a:r>
              <a:rPr b="1" i="0" lang="en" sz="600" u="none" cap="none" strike="noStrike">
                <a:solidFill>
                  <a:srgbClr val="CCCCCC"/>
                </a:solidFill>
                <a:latin typeface="Roboto"/>
                <a:ea typeface="Roboto"/>
                <a:cs typeface="Roboto"/>
                <a:sym typeface="Roboto"/>
              </a:rPr>
              <a:t>TODAY</a:t>
            </a:r>
            <a:endParaRPr b="1" i="0" sz="600" u="none" cap="none" strike="noStrike">
              <a:solidFill>
                <a:srgbClr val="CCCCCC"/>
              </a:solidFill>
              <a:latin typeface="Roboto"/>
              <a:ea typeface="Roboto"/>
              <a:cs typeface="Roboto"/>
              <a:sym typeface="Roboto"/>
            </a:endParaRPr>
          </a:p>
        </p:txBody>
      </p:sp>
      <p:sp>
        <p:nvSpPr>
          <p:cNvPr id="1617" name="Google Shape;1617;p40"/>
          <p:cNvSpPr txBox="1"/>
          <p:nvPr/>
        </p:nvSpPr>
        <p:spPr>
          <a:xfrm>
            <a:off x="132125" y="2356550"/>
            <a:ext cx="610800" cy="276900"/>
          </a:xfrm>
          <a:prstGeom prst="rect">
            <a:avLst/>
          </a:prstGeom>
          <a:noFill/>
          <a:ln>
            <a:noFill/>
          </a:ln>
        </p:spPr>
        <p:txBody>
          <a:bodyPr anchorCtr="0" anchor="t" bIns="91425" lIns="91425" spcFirstLastPara="1" rIns="91425" wrap="square" tIns="91425">
            <a:spAutoFit/>
          </a:bodyPr>
          <a:lstStyle/>
          <a:p>
            <a:pPr indent="0" lvl="0" marL="12700" marR="0" rtl="0" algn="l">
              <a:lnSpc>
                <a:spcPct val="115000"/>
              </a:lnSpc>
              <a:spcBef>
                <a:spcPts val="100"/>
              </a:spcBef>
              <a:spcAft>
                <a:spcPts val="0"/>
              </a:spcAft>
              <a:buClr>
                <a:srgbClr val="000000"/>
              </a:buClr>
              <a:buSzPts val="600"/>
              <a:buFont typeface="Arial"/>
              <a:buNone/>
            </a:pPr>
            <a:r>
              <a:rPr b="1" i="0" lang="en" sz="600" u="none" cap="none" strike="noStrike">
                <a:solidFill>
                  <a:srgbClr val="CCCCCC"/>
                </a:solidFill>
                <a:latin typeface="Roboto"/>
                <a:ea typeface="Roboto"/>
                <a:cs typeface="Roboto"/>
                <a:sym typeface="Roboto"/>
              </a:rPr>
              <a:t>1-7 DAYS</a:t>
            </a:r>
            <a:endParaRPr b="1" i="0" sz="600" u="none" cap="none" strike="noStrike">
              <a:solidFill>
                <a:srgbClr val="CCCCCC"/>
              </a:solidFill>
              <a:latin typeface="Roboto"/>
              <a:ea typeface="Roboto"/>
              <a:cs typeface="Roboto"/>
              <a:sym typeface="Roboto"/>
            </a:endParaRPr>
          </a:p>
        </p:txBody>
      </p:sp>
      <p:sp>
        <p:nvSpPr>
          <p:cNvPr id="1618" name="Google Shape;1618;p40"/>
          <p:cNvSpPr txBox="1"/>
          <p:nvPr/>
        </p:nvSpPr>
        <p:spPr>
          <a:xfrm>
            <a:off x="132275" y="2703200"/>
            <a:ext cx="610800" cy="276900"/>
          </a:xfrm>
          <a:prstGeom prst="rect">
            <a:avLst/>
          </a:prstGeom>
          <a:noFill/>
          <a:ln>
            <a:noFill/>
          </a:ln>
        </p:spPr>
        <p:txBody>
          <a:bodyPr anchorCtr="0" anchor="t" bIns="91425" lIns="91425" spcFirstLastPara="1" rIns="91425" wrap="square" tIns="91425">
            <a:spAutoFit/>
          </a:bodyPr>
          <a:lstStyle/>
          <a:p>
            <a:pPr indent="0" lvl="0" marL="12700" marR="0" rtl="0" algn="l">
              <a:lnSpc>
                <a:spcPct val="115000"/>
              </a:lnSpc>
              <a:spcBef>
                <a:spcPts val="100"/>
              </a:spcBef>
              <a:spcAft>
                <a:spcPts val="0"/>
              </a:spcAft>
              <a:buClr>
                <a:srgbClr val="000000"/>
              </a:buClr>
              <a:buSzPts val="600"/>
              <a:buFont typeface="Arial"/>
              <a:buNone/>
            </a:pPr>
            <a:r>
              <a:rPr b="1" i="0" lang="en" sz="600" u="none" cap="none" strike="noStrike">
                <a:solidFill>
                  <a:srgbClr val="CCCCCC"/>
                </a:solidFill>
                <a:latin typeface="Roboto"/>
                <a:ea typeface="Roboto"/>
                <a:cs typeface="Roboto"/>
                <a:sym typeface="Roboto"/>
              </a:rPr>
              <a:t>2-5 DAYS</a:t>
            </a:r>
            <a:endParaRPr b="1" i="0" sz="600" u="none" cap="none" strike="noStrike">
              <a:solidFill>
                <a:srgbClr val="CCCCCC"/>
              </a:solidFill>
              <a:latin typeface="Roboto"/>
              <a:ea typeface="Roboto"/>
              <a:cs typeface="Roboto"/>
              <a:sym typeface="Roboto"/>
            </a:endParaRPr>
          </a:p>
        </p:txBody>
      </p:sp>
      <p:sp>
        <p:nvSpPr>
          <p:cNvPr id="1619" name="Google Shape;1619;p40"/>
          <p:cNvSpPr txBox="1"/>
          <p:nvPr/>
        </p:nvSpPr>
        <p:spPr>
          <a:xfrm>
            <a:off x="132127" y="3063200"/>
            <a:ext cx="610800" cy="276900"/>
          </a:xfrm>
          <a:prstGeom prst="rect">
            <a:avLst/>
          </a:prstGeom>
          <a:noFill/>
          <a:ln>
            <a:noFill/>
          </a:ln>
        </p:spPr>
        <p:txBody>
          <a:bodyPr anchorCtr="0" anchor="t" bIns="91425" lIns="91425" spcFirstLastPara="1" rIns="91425" wrap="square" tIns="91425">
            <a:spAutoFit/>
          </a:bodyPr>
          <a:lstStyle/>
          <a:p>
            <a:pPr indent="0" lvl="0" marL="12700" marR="0" rtl="0" algn="l">
              <a:lnSpc>
                <a:spcPct val="115000"/>
              </a:lnSpc>
              <a:spcBef>
                <a:spcPts val="100"/>
              </a:spcBef>
              <a:spcAft>
                <a:spcPts val="0"/>
              </a:spcAft>
              <a:buClr>
                <a:srgbClr val="000000"/>
              </a:buClr>
              <a:buSzPts val="600"/>
              <a:buFont typeface="Arial"/>
              <a:buNone/>
            </a:pPr>
            <a:r>
              <a:rPr b="1" i="0" lang="en" sz="600" u="none" cap="none" strike="noStrike">
                <a:solidFill>
                  <a:srgbClr val="CCCCCC"/>
                </a:solidFill>
                <a:latin typeface="Roboto"/>
                <a:ea typeface="Roboto"/>
                <a:cs typeface="Roboto"/>
                <a:sym typeface="Roboto"/>
              </a:rPr>
              <a:t>1-3 WEEKS</a:t>
            </a:r>
            <a:endParaRPr b="1" i="0" sz="600" u="none" cap="none" strike="noStrike">
              <a:solidFill>
                <a:srgbClr val="CCCCCC"/>
              </a:solidFill>
              <a:latin typeface="Roboto"/>
              <a:ea typeface="Roboto"/>
              <a:cs typeface="Roboto"/>
              <a:sym typeface="Roboto"/>
            </a:endParaRPr>
          </a:p>
        </p:txBody>
      </p:sp>
      <p:sp>
        <p:nvSpPr>
          <p:cNvPr id="1620" name="Google Shape;1620;p40"/>
          <p:cNvSpPr txBox="1"/>
          <p:nvPr/>
        </p:nvSpPr>
        <p:spPr>
          <a:xfrm>
            <a:off x="252425" y="3449938"/>
            <a:ext cx="490500" cy="276900"/>
          </a:xfrm>
          <a:prstGeom prst="rect">
            <a:avLst/>
          </a:prstGeom>
          <a:noFill/>
          <a:ln>
            <a:noFill/>
          </a:ln>
        </p:spPr>
        <p:txBody>
          <a:bodyPr anchorCtr="0" anchor="t" bIns="91425" lIns="91425" spcFirstLastPara="1" rIns="91425" wrap="square" tIns="91425">
            <a:spAutoFit/>
          </a:bodyPr>
          <a:lstStyle/>
          <a:p>
            <a:pPr indent="0" lvl="0" marL="12700" marR="0" rtl="0" algn="l">
              <a:lnSpc>
                <a:spcPct val="115000"/>
              </a:lnSpc>
              <a:spcBef>
                <a:spcPts val="100"/>
              </a:spcBef>
              <a:spcAft>
                <a:spcPts val="0"/>
              </a:spcAft>
              <a:buClr>
                <a:srgbClr val="000000"/>
              </a:buClr>
              <a:buSzPts val="600"/>
              <a:buFont typeface="Arial"/>
              <a:buNone/>
            </a:pPr>
            <a:r>
              <a:rPr b="1" i="0" lang="en" sz="600" u="none" cap="none" strike="noStrike">
                <a:solidFill>
                  <a:srgbClr val="CCCCCC"/>
                </a:solidFill>
                <a:latin typeface="Roboto"/>
                <a:ea typeface="Roboto"/>
                <a:cs typeface="Roboto"/>
                <a:sym typeface="Roboto"/>
              </a:rPr>
              <a:t>1 DAY</a:t>
            </a:r>
            <a:endParaRPr b="1" i="0" sz="600" u="none" cap="none" strike="noStrike">
              <a:solidFill>
                <a:srgbClr val="CCCCCC"/>
              </a:solidFill>
              <a:latin typeface="Roboto"/>
              <a:ea typeface="Roboto"/>
              <a:cs typeface="Roboto"/>
              <a:sym typeface="Roboto"/>
            </a:endParaRPr>
          </a:p>
        </p:txBody>
      </p:sp>
      <p:sp>
        <p:nvSpPr>
          <p:cNvPr id="1621" name="Google Shape;1621;p40"/>
          <p:cNvSpPr txBox="1"/>
          <p:nvPr/>
        </p:nvSpPr>
        <p:spPr>
          <a:xfrm>
            <a:off x="132097" y="3949000"/>
            <a:ext cx="610800" cy="383100"/>
          </a:xfrm>
          <a:prstGeom prst="rect">
            <a:avLst/>
          </a:prstGeom>
          <a:noFill/>
          <a:ln>
            <a:noFill/>
          </a:ln>
        </p:spPr>
        <p:txBody>
          <a:bodyPr anchorCtr="0" anchor="t" bIns="91425" lIns="91425" spcFirstLastPara="1" rIns="91425" wrap="square" tIns="91425">
            <a:spAutoFit/>
          </a:bodyPr>
          <a:lstStyle/>
          <a:p>
            <a:pPr indent="0" lvl="0" marL="12700" marR="0" rtl="0" algn="l">
              <a:lnSpc>
                <a:spcPct val="115000"/>
              </a:lnSpc>
              <a:spcBef>
                <a:spcPts val="100"/>
              </a:spcBef>
              <a:spcAft>
                <a:spcPts val="0"/>
              </a:spcAft>
              <a:buClr>
                <a:srgbClr val="000000"/>
              </a:buClr>
              <a:buSzPts val="600"/>
              <a:buFont typeface="Arial"/>
              <a:buNone/>
            </a:pPr>
            <a:r>
              <a:rPr b="1" i="0" lang="en" sz="600" u="none" cap="none" strike="noStrike">
                <a:solidFill>
                  <a:srgbClr val="111111"/>
                </a:solidFill>
                <a:latin typeface="Roboto"/>
                <a:ea typeface="Roboto"/>
                <a:cs typeface="Roboto"/>
                <a:sym typeface="Roboto"/>
              </a:rPr>
              <a:t>UP TO 1 MONTH</a:t>
            </a:r>
            <a:endParaRPr b="1" i="0" sz="600" u="none" cap="none" strike="noStrike">
              <a:solidFill>
                <a:srgbClr val="111111"/>
              </a:solidFill>
              <a:latin typeface="Roboto"/>
              <a:ea typeface="Roboto"/>
              <a:cs typeface="Roboto"/>
              <a:sym typeface="Roboto"/>
            </a:endParaRPr>
          </a:p>
        </p:txBody>
      </p:sp>
      <p:sp>
        <p:nvSpPr>
          <p:cNvPr id="1622" name="Google Shape;1622;p40"/>
          <p:cNvSpPr txBox="1"/>
          <p:nvPr/>
        </p:nvSpPr>
        <p:spPr>
          <a:xfrm>
            <a:off x="132127" y="4309000"/>
            <a:ext cx="610800" cy="383100"/>
          </a:xfrm>
          <a:prstGeom prst="rect">
            <a:avLst/>
          </a:prstGeom>
          <a:noFill/>
          <a:ln>
            <a:noFill/>
          </a:ln>
        </p:spPr>
        <p:txBody>
          <a:bodyPr anchorCtr="0" anchor="t" bIns="91425" lIns="91425" spcFirstLastPara="1" rIns="91425" wrap="square" tIns="91425">
            <a:spAutoFit/>
          </a:bodyPr>
          <a:lstStyle/>
          <a:p>
            <a:pPr indent="0" lvl="0" marL="12700" marR="0" rtl="0" algn="l">
              <a:lnSpc>
                <a:spcPct val="115000"/>
              </a:lnSpc>
              <a:spcBef>
                <a:spcPts val="100"/>
              </a:spcBef>
              <a:spcAft>
                <a:spcPts val="0"/>
              </a:spcAft>
              <a:buClr>
                <a:srgbClr val="000000"/>
              </a:buClr>
              <a:buSzPts val="600"/>
              <a:buFont typeface="Arial"/>
              <a:buNone/>
            </a:pPr>
            <a:r>
              <a:rPr b="1" i="0" lang="en" sz="600" u="none" cap="none" strike="noStrike">
                <a:solidFill>
                  <a:srgbClr val="111111"/>
                </a:solidFill>
                <a:latin typeface="Roboto"/>
                <a:ea typeface="Roboto"/>
                <a:cs typeface="Roboto"/>
                <a:sym typeface="Roboto"/>
              </a:rPr>
              <a:t>UP TO 1 MONTH</a:t>
            </a:r>
            <a:endParaRPr b="1" i="0" sz="600" u="none" cap="none" strike="noStrike">
              <a:solidFill>
                <a:srgbClr val="111111"/>
              </a:solidFill>
              <a:latin typeface="Roboto"/>
              <a:ea typeface="Roboto"/>
              <a:cs typeface="Roboto"/>
              <a:sym typeface="Roboto"/>
            </a:endParaRPr>
          </a:p>
        </p:txBody>
      </p:sp>
      <p:sp>
        <p:nvSpPr>
          <p:cNvPr id="1623" name="Google Shape;1623;p40"/>
          <p:cNvSpPr txBox="1"/>
          <p:nvPr/>
        </p:nvSpPr>
        <p:spPr>
          <a:xfrm>
            <a:off x="132275" y="4778850"/>
            <a:ext cx="610800" cy="276900"/>
          </a:xfrm>
          <a:prstGeom prst="rect">
            <a:avLst/>
          </a:prstGeom>
          <a:noFill/>
          <a:ln>
            <a:noFill/>
          </a:ln>
        </p:spPr>
        <p:txBody>
          <a:bodyPr anchorCtr="0" anchor="t" bIns="91425" lIns="91425" spcFirstLastPara="1" rIns="91425" wrap="square" tIns="91425">
            <a:spAutoFit/>
          </a:bodyPr>
          <a:lstStyle/>
          <a:p>
            <a:pPr indent="0" lvl="0" marL="12700" marR="0" rtl="0" algn="l">
              <a:lnSpc>
                <a:spcPct val="115000"/>
              </a:lnSpc>
              <a:spcBef>
                <a:spcPts val="100"/>
              </a:spcBef>
              <a:spcAft>
                <a:spcPts val="0"/>
              </a:spcAft>
              <a:buClr>
                <a:srgbClr val="000000"/>
              </a:buClr>
              <a:buSzPts val="600"/>
              <a:buFont typeface="Arial"/>
              <a:buNone/>
            </a:pPr>
            <a:r>
              <a:rPr b="1" i="0" lang="en" sz="600" u="none" cap="none" strike="noStrike">
                <a:solidFill>
                  <a:srgbClr val="CCCCCC"/>
                </a:solidFill>
                <a:latin typeface="Roboto"/>
                <a:ea typeface="Roboto"/>
                <a:cs typeface="Roboto"/>
                <a:sym typeface="Roboto"/>
              </a:rPr>
              <a:t>FOREVER</a:t>
            </a:r>
            <a:endParaRPr b="1" i="0" sz="600" u="none" cap="none" strike="noStrike">
              <a:solidFill>
                <a:srgbClr val="CCCCCC"/>
              </a:solidFill>
              <a:latin typeface="Roboto"/>
              <a:ea typeface="Roboto"/>
              <a:cs typeface="Roboto"/>
              <a:sym typeface="Roboto"/>
            </a:endParaRPr>
          </a:p>
        </p:txBody>
      </p:sp>
      <p:sp>
        <p:nvSpPr>
          <p:cNvPr id="1624" name="Google Shape;1624;p40"/>
          <p:cNvSpPr txBox="1"/>
          <p:nvPr/>
        </p:nvSpPr>
        <p:spPr>
          <a:xfrm>
            <a:off x="978775" y="1070396"/>
            <a:ext cx="2117700" cy="30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CCCCCC"/>
                </a:solidFill>
                <a:latin typeface="Roboto"/>
                <a:ea typeface="Roboto"/>
                <a:cs typeface="Roboto"/>
                <a:sym typeface="Roboto"/>
              </a:rPr>
              <a:t>Select System</a:t>
            </a:r>
            <a:endParaRPr b="0" i="0" sz="1000" u="none" cap="none" strike="noStrike">
              <a:solidFill>
                <a:srgbClr val="CCCCCC"/>
              </a:solidFill>
              <a:latin typeface="Roboto"/>
              <a:ea typeface="Roboto"/>
              <a:cs typeface="Roboto"/>
              <a:sym typeface="Roboto"/>
            </a:endParaRPr>
          </a:p>
        </p:txBody>
      </p:sp>
      <p:pic>
        <p:nvPicPr>
          <p:cNvPr id="1625" name="Google Shape;1625;p40"/>
          <p:cNvPicPr preferRelativeResize="0"/>
          <p:nvPr/>
        </p:nvPicPr>
        <p:blipFill rotWithShape="1">
          <a:blip r:embed="rId12">
            <a:alphaModFix/>
          </a:blip>
          <a:srcRect b="0" l="0" r="0" t="0"/>
          <a:stretch/>
        </p:blipFill>
        <p:spPr>
          <a:xfrm>
            <a:off x="754700" y="1515525"/>
            <a:ext cx="148175" cy="122404"/>
          </a:xfrm>
          <a:prstGeom prst="rect">
            <a:avLst/>
          </a:prstGeom>
          <a:noFill/>
          <a:ln>
            <a:noFill/>
          </a:ln>
        </p:spPr>
      </p:pic>
      <p:pic>
        <p:nvPicPr>
          <p:cNvPr id="1626" name="Google Shape;1626;p40"/>
          <p:cNvPicPr preferRelativeResize="0"/>
          <p:nvPr/>
        </p:nvPicPr>
        <p:blipFill rotWithShape="1">
          <a:blip r:embed="rId13">
            <a:alphaModFix/>
          </a:blip>
          <a:srcRect b="0" l="0" r="0" t="0"/>
          <a:stretch/>
        </p:blipFill>
        <p:spPr>
          <a:xfrm>
            <a:off x="754662" y="1868274"/>
            <a:ext cx="148175" cy="125377"/>
          </a:xfrm>
          <a:prstGeom prst="rect">
            <a:avLst/>
          </a:prstGeom>
          <a:noFill/>
          <a:ln>
            <a:noFill/>
          </a:ln>
        </p:spPr>
      </p:pic>
      <p:sp>
        <p:nvSpPr>
          <p:cNvPr id="1627" name="Google Shape;1627;p40"/>
          <p:cNvSpPr txBox="1"/>
          <p:nvPr/>
        </p:nvSpPr>
        <p:spPr>
          <a:xfrm>
            <a:off x="978775" y="1422821"/>
            <a:ext cx="2117700" cy="30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CCCCCC"/>
                </a:solidFill>
                <a:latin typeface="Roboto"/>
                <a:ea typeface="Roboto"/>
                <a:cs typeface="Roboto"/>
                <a:sym typeface="Roboto"/>
              </a:rPr>
              <a:t>Get Qualified</a:t>
            </a:r>
            <a:endParaRPr b="0" i="0" sz="1000" u="none" cap="none" strike="noStrike">
              <a:solidFill>
                <a:srgbClr val="CCCCCC"/>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CCCCCC"/>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CCCCCC"/>
              </a:solidFill>
              <a:latin typeface="Roboto"/>
              <a:ea typeface="Roboto"/>
              <a:cs typeface="Roboto"/>
              <a:sym typeface="Roboto"/>
            </a:endParaRPr>
          </a:p>
        </p:txBody>
      </p:sp>
      <p:sp>
        <p:nvSpPr>
          <p:cNvPr id="1628" name="Google Shape;1628;p40"/>
          <p:cNvSpPr txBox="1"/>
          <p:nvPr/>
        </p:nvSpPr>
        <p:spPr>
          <a:xfrm>
            <a:off x="978775" y="1775246"/>
            <a:ext cx="2117700" cy="30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CCCCCC"/>
                </a:solidFill>
                <a:latin typeface="Roboto"/>
                <a:ea typeface="Roboto"/>
                <a:cs typeface="Roboto"/>
                <a:sym typeface="Roboto"/>
              </a:rPr>
              <a:t>Success Checklist</a:t>
            </a:r>
            <a:endParaRPr b="0" i="0" sz="1000" u="none" cap="none" strike="noStrike">
              <a:solidFill>
                <a:srgbClr val="CCCCCC"/>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CCCCCC"/>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CCCCCC"/>
              </a:solidFill>
              <a:latin typeface="Roboto"/>
              <a:ea typeface="Roboto"/>
              <a:cs typeface="Roboto"/>
              <a:sym typeface="Roboto"/>
            </a:endParaRPr>
          </a:p>
        </p:txBody>
      </p:sp>
      <p:pic>
        <p:nvPicPr>
          <p:cNvPr id="1629" name="Google Shape;1629;p40"/>
          <p:cNvPicPr preferRelativeResize="0"/>
          <p:nvPr/>
        </p:nvPicPr>
        <p:blipFill rotWithShape="1">
          <a:blip r:embed="rId14">
            <a:alphaModFix/>
          </a:blip>
          <a:srcRect b="0" l="0" r="0" t="0"/>
          <a:stretch/>
        </p:blipFill>
        <p:spPr>
          <a:xfrm>
            <a:off x="754697" y="2436084"/>
            <a:ext cx="148175" cy="148175"/>
          </a:xfrm>
          <a:prstGeom prst="rect">
            <a:avLst/>
          </a:prstGeom>
          <a:noFill/>
          <a:ln>
            <a:noFill/>
          </a:ln>
        </p:spPr>
      </p:pic>
      <p:pic>
        <p:nvPicPr>
          <p:cNvPr id="1630" name="Google Shape;1630;p40"/>
          <p:cNvPicPr preferRelativeResize="0"/>
          <p:nvPr/>
        </p:nvPicPr>
        <p:blipFill rotWithShape="1">
          <a:blip r:embed="rId15">
            <a:alphaModFix/>
          </a:blip>
          <a:srcRect b="0" l="0" r="0" t="0"/>
          <a:stretch/>
        </p:blipFill>
        <p:spPr>
          <a:xfrm>
            <a:off x="757625" y="2791475"/>
            <a:ext cx="142250" cy="142250"/>
          </a:xfrm>
          <a:prstGeom prst="rect">
            <a:avLst/>
          </a:prstGeom>
          <a:noFill/>
          <a:ln>
            <a:noFill/>
          </a:ln>
        </p:spPr>
      </p:pic>
      <p:pic>
        <p:nvPicPr>
          <p:cNvPr id="1631" name="Google Shape;1631;p40"/>
          <p:cNvPicPr preferRelativeResize="0"/>
          <p:nvPr/>
        </p:nvPicPr>
        <p:blipFill rotWithShape="1">
          <a:blip r:embed="rId16">
            <a:alphaModFix/>
          </a:blip>
          <a:srcRect b="0" l="0" r="0" t="0"/>
          <a:stretch/>
        </p:blipFill>
        <p:spPr>
          <a:xfrm>
            <a:off x="757608" y="4036845"/>
            <a:ext cx="142250" cy="130396"/>
          </a:xfrm>
          <a:prstGeom prst="rect">
            <a:avLst/>
          </a:prstGeom>
          <a:noFill/>
          <a:ln>
            <a:noFill/>
          </a:ln>
        </p:spPr>
      </p:pic>
      <p:pic>
        <p:nvPicPr>
          <p:cNvPr id="1632" name="Google Shape;1632;p40"/>
          <p:cNvPicPr preferRelativeResize="0"/>
          <p:nvPr/>
        </p:nvPicPr>
        <p:blipFill rotWithShape="1">
          <a:blip r:embed="rId17">
            <a:alphaModFix/>
          </a:blip>
          <a:srcRect b="0" l="0" r="0" t="0"/>
          <a:stretch/>
        </p:blipFill>
        <p:spPr>
          <a:xfrm>
            <a:off x="762038" y="3159788"/>
            <a:ext cx="133527" cy="122400"/>
          </a:xfrm>
          <a:prstGeom prst="rect">
            <a:avLst/>
          </a:prstGeom>
          <a:noFill/>
          <a:ln>
            <a:noFill/>
          </a:ln>
        </p:spPr>
      </p:pic>
      <p:pic>
        <p:nvPicPr>
          <p:cNvPr id="1633" name="Google Shape;1633;p40"/>
          <p:cNvPicPr preferRelativeResize="0"/>
          <p:nvPr/>
        </p:nvPicPr>
        <p:blipFill rotWithShape="1">
          <a:blip r:embed="rId18">
            <a:alphaModFix/>
          </a:blip>
          <a:srcRect b="0" l="0" r="0" t="0"/>
          <a:stretch/>
        </p:blipFill>
        <p:spPr>
          <a:xfrm>
            <a:off x="754637" y="3505275"/>
            <a:ext cx="148175" cy="148175"/>
          </a:xfrm>
          <a:prstGeom prst="rect">
            <a:avLst/>
          </a:prstGeom>
          <a:noFill/>
          <a:ln>
            <a:noFill/>
          </a:ln>
        </p:spPr>
      </p:pic>
      <p:pic>
        <p:nvPicPr>
          <p:cNvPr id="1634" name="Google Shape;1634;p40"/>
          <p:cNvPicPr preferRelativeResize="0"/>
          <p:nvPr/>
        </p:nvPicPr>
        <p:blipFill rotWithShape="1">
          <a:blip r:embed="rId19">
            <a:alphaModFix/>
          </a:blip>
          <a:srcRect b="0" l="0" r="0" t="0"/>
          <a:stretch/>
        </p:blipFill>
        <p:spPr>
          <a:xfrm>
            <a:off x="746920" y="4428175"/>
            <a:ext cx="163775" cy="116227"/>
          </a:xfrm>
          <a:prstGeom prst="rect">
            <a:avLst/>
          </a:prstGeom>
          <a:noFill/>
          <a:ln>
            <a:noFill/>
          </a:ln>
        </p:spPr>
      </p:pic>
      <p:pic>
        <p:nvPicPr>
          <p:cNvPr id="1635" name="Google Shape;1635;p40"/>
          <p:cNvPicPr preferRelativeResize="0"/>
          <p:nvPr/>
        </p:nvPicPr>
        <p:blipFill rotWithShape="1">
          <a:blip r:embed="rId20">
            <a:alphaModFix/>
          </a:blip>
          <a:srcRect b="0" l="0" r="0" t="0"/>
          <a:stretch/>
        </p:blipFill>
        <p:spPr>
          <a:xfrm>
            <a:off x="757659" y="4849563"/>
            <a:ext cx="142250" cy="135476"/>
          </a:xfrm>
          <a:prstGeom prst="rect">
            <a:avLst/>
          </a:prstGeom>
          <a:noFill/>
          <a:ln>
            <a:noFill/>
          </a:ln>
        </p:spPr>
      </p:pic>
      <p:sp>
        <p:nvSpPr>
          <p:cNvPr id="1636" name="Google Shape;1636;p40"/>
          <p:cNvSpPr txBox="1"/>
          <p:nvPr/>
        </p:nvSpPr>
        <p:spPr>
          <a:xfrm>
            <a:off x="978775" y="2352771"/>
            <a:ext cx="2117700" cy="30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CCCCCC"/>
                </a:solidFill>
                <a:latin typeface="Roboto"/>
                <a:ea typeface="Roboto"/>
                <a:cs typeface="Roboto"/>
                <a:sym typeface="Roboto"/>
              </a:rPr>
              <a:t>Site Audit</a:t>
            </a:r>
            <a:endParaRPr b="0" i="0" sz="1000" u="none" cap="none" strike="noStrike">
              <a:solidFill>
                <a:srgbClr val="CCCCCC"/>
              </a:solidFill>
              <a:latin typeface="Roboto"/>
              <a:ea typeface="Roboto"/>
              <a:cs typeface="Roboto"/>
              <a:sym typeface="Roboto"/>
            </a:endParaRPr>
          </a:p>
        </p:txBody>
      </p:sp>
      <p:sp>
        <p:nvSpPr>
          <p:cNvPr id="1637" name="Google Shape;1637;p40"/>
          <p:cNvSpPr txBox="1"/>
          <p:nvPr/>
        </p:nvSpPr>
        <p:spPr>
          <a:xfrm>
            <a:off x="978775" y="2705196"/>
            <a:ext cx="2117700" cy="30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CCCCCC"/>
                </a:solidFill>
                <a:latin typeface="Roboto"/>
                <a:ea typeface="Roboto"/>
                <a:cs typeface="Roboto"/>
                <a:sym typeface="Roboto"/>
              </a:rPr>
              <a:t>Confirm Plans</a:t>
            </a:r>
            <a:endParaRPr b="0" i="0" sz="1000" u="none" cap="none" strike="noStrike">
              <a:solidFill>
                <a:srgbClr val="CCCCCC"/>
              </a:solidFill>
              <a:latin typeface="Roboto"/>
              <a:ea typeface="Roboto"/>
              <a:cs typeface="Roboto"/>
              <a:sym typeface="Roboto"/>
            </a:endParaRPr>
          </a:p>
        </p:txBody>
      </p:sp>
      <p:sp>
        <p:nvSpPr>
          <p:cNvPr id="1638" name="Google Shape;1638;p40"/>
          <p:cNvSpPr txBox="1"/>
          <p:nvPr/>
        </p:nvSpPr>
        <p:spPr>
          <a:xfrm>
            <a:off x="978775" y="3057621"/>
            <a:ext cx="2117700" cy="30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CCCCCC"/>
                </a:solidFill>
                <a:latin typeface="Roboto"/>
                <a:ea typeface="Roboto"/>
                <a:cs typeface="Roboto"/>
                <a:sym typeface="Roboto"/>
              </a:rPr>
              <a:t>Permitting</a:t>
            </a:r>
            <a:endParaRPr b="0" i="0" sz="1000" u="none" cap="none" strike="noStrike">
              <a:solidFill>
                <a:srgbClr val="CCCCCC"/>
              </a:solidFill>
              <a:latin typeface="Roboto"/>
              <a:ea typeface="Roboto"/>
              <a:cs typeface="Roboto"/>
              <a:sym typeface="Roboto"/>
            </a:endParaRPr>
          </a:p>
        </p:txBody>
      </p:sp>
      <p:sp>
        <p:nvSpPr>
          <p:cNvPr id="1639" name="Google Shape;1639;p40"/>
          <p:cNvSpPr txBox="1"/>
          <p:nvPr/>
        </p:nvSpPr>
        <p:spPr>
          <a:xfrm>
            <a:off x="978775" y="3410046"/>
            <a:ext cx="2117700" cy="30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CCCCCC"/>
                </a:solidFill>
                <a:latin typeface="Roboto"/>
                <a:ea typeface="Roboto"/>
                <a:cs typeface="Roboto"/>
                <a:sym typeface="Roboto"/>
              </a:rPr>
              <a:t>Install</a:t>
            </a:r>
            <a:endParaRPr b="0" i="0" sz="1000" u="none" cap="none" strike="noStrike">
              <a:solidFill>
                <a:srgbClr val="CCCCCC"/>
              </a:solidFill>
              <a:latin typeface="Roboto"/>
              <a:ea typeface="Roboto"/>
              <a:cs typeface="Roboto"/>
              <a:sym typeface="Roboto"/>
            </a:endParaRPr>
          </a:p>
        </p:txBody>
      </p:sp>
      <p:sp>
        <p:nvSpPr>
          <p:cNvPr id="1640" name="Google Shape;1640;p40"/>
          <p:cNvSpPr txBox="1"/>
          <p:nvPr/>
        </p:nvSpPr>
        <p:spPr>
          <a:xfrm>
            <a:off x="978775" y="3914871"/>
            <a:ext cx="2117700" cy="30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111111"/>
                </a:solidFill>
                <a:latin typeface="Roboto"/>
                <a:ea typeface="Roboto"/>
                <a:cs typeface="Roboto"/>
                <a:sym typeface="Roboto"/>
              </a:rPr>
              <a:t>Inspection</a:t>
            </a:r>
            <a:endParaRPr b="0" i="0" sz="1000" u="none" cap="none" strike="noStrike">
              <a:solidFill>
                <a:srgbClr val="11111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111111"/>
              </a:solidFill>
              <a:latin typeface="Roboto"/>
              <a:ea typeface="Roboto"/>
              <a:cs typeface="Roboto"/>
              <a:sym typeface="Roboto"/>
            </a:endParaRPr>
          </a:p>
        </p:txBody>
      </p:sp>
      <p:sp>
        <p:nvSpPr>
          <p:cNvPr id="1641" name="Google Shape;1641;p40"/>
          <p:cNvSpPr txBox="1"/>
          <p:nvPr/>
        </p:nvSpPr>
        <p:spPr>
          <a:xfrm>
            <a:off x="978775" y="4321946"/>
            <a:ext cx="2117700" cy="30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111111"/>
                </a:solidFill>
                <a:latin typeface="Roboto"/>
                <a:ea typeface="Roboto"/>
                <a:cs typeface="Roboto"/>
                <a:sym typeface="Roboto"/>
              </a:rPr>
              <a:t>Activation</a:t>
            </a:r>
            <a:endParaRPr b="0" i="0" sz="1000" u="none" cap="none" strike="noStrike">
              <a:solidFill>
                <a:srgbClr val="111111"/>
              </a:solidFill>
              <a:latin typeface="Roboto"/>
              <a:ea typeface="Roboto"/>
              <a:cs typeface="Roboto"/>
              <a:sym typeface="Roboto"/>
            </a:endParaRPr>
          </a:p>
        </p:txBody>
      </p:sp>
      <p:sp>
        <p:nvSpPr>
          <p:cNvPr id="1642" name="Google Shape;1642;p40"/>
          <p:cNvSpPr txBox="1"/>
          <p:nvPr/>
        </p:nvSpPr>
        <p:spPr>
          <a:xfrm>
            <a:off x="914475" y="4763409"/>
            <a:ext cx="2117700" cy="30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CCCCCC"/>
                </a:solidFill>
                <a:latin typeface="Roboto"/>
                <a:ea typeface="Roboto"/>
                <a:cs typeface="Roboto"/>
                <a:sym typeface="Roboto"/>
              </a:rPr>
              <a:t>Save Money</a:t>
            </a:r>
            <a:endParaRPr b="0" i="0" sz="1000" u="none" cap="none" strike="noStrike">
              <a:solidFill>
                <a:srgbClr val="CCCCCC"/>
              </a:solidFill>
              <a:latin typeface="Roboto"/>
              <a:ea typeface="Roboto"/>
              <a:cs typeface="Roboto"/>
              <a:sym typeface="Roboto"/>
            </a:endParaRPr>
          </a:p>
        </p:txBody>
      </p:sp>
      <p:sp>
        <p:nvSpPr>
          <p:cNvPr id="1643" name="Google Shape;1643;p40">
            <a:hlinkClick action="ppaction://hlinksldjump" r:id="rId21"/>
          </p:cNvPr>
          <p:cNvSpPr txBox="1"/>
          <p:nvPr/>
        </p:nvSpPr>
        <p:spPr>
          <a:xfrm>
            <a:off x="1087625" y="492875"/>
            <a:ext cx="61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Us?</a:t>
            </a:r>
            <a:endParaRPr b="0" i="0" sz="800" u="none" cap="none" strike="noStrike">
              <a:solidFill>
                <a:srgbClr val="000000"/>
              </a:solidFill>
              <a:latin typeface="Roboto"/>
              <a:ea typeface="Roboto"/>
              <a:cs typeface="Roboto"/>
              <a:sym typeface="Roboto"/>
            </a:endParaRPr>
          </a:p>
        </p:txBody>
      </p:sp>
      <p:sp>
        <p:nvSpPr>
          <p:cNvPr id="1644" name="Google Shape;1644;p40">
            <a:hlinkClick action="ppaction://hlinksldjump" r:id="rId22"/>
          </p:cNvPr>
          <p:cNvSpPr txBox="1"/>
          <p:nvPr/>
        </p:nvSpPr>
        <p:spPr>
          <a:xfrm>
            <a:off x="220838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Discovery</a:t>
            </a:r>
            <a:endParaRPr b="0" i="0" sz="800" u="none" cap="none" strike="noStrike">
              <a:solidFill>
                <a:srgbClr val="000000"/>
              </a:solidFill>
              <a:latin typeface="Roboto"/>
              <a:ea typeface="Roboto"/>
              <a:cs typeface="Roboto"/>
              <a:sym typeface="Roboto"/>
            </a:endParaRPr>
          </a:p>
        </p:txBody>
      </p:sp>
      <p:sp>
        <p:nvSpPr>
          <p:cNvPr id="1645" name="Google Shape;1645;p40">
            <a:hlinkClick action="ppaction://hlinksldjump" r:id="rId23"/>
          </p:cNvPr>
          <p:cNvSpPr txBox="1"/>
          <p:nvPr/>
        </p:nvSpPr>
        <p:spPr>
          <a:xfrm>
            <a:off x="337003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Solar?</a:t>
            </a:r>
            <a:endParaRPr b="0" i="0" sz="800" u="none" cap="none" strike="noStrike">
              <a:solidFill>
                <a:srgbClr val="000000"/>
              </a:solidFill>
              <a:latin typeface="Roboto"/>
              <a:ea typeface="Roboto"/>
              <a:cs typeface="Roboto"/>
              <a:sym typeface="Roboto"/>
            </a:endParaRPr>
          </a:p>
        </p:txBody>
      </p:sp>
      <p:sp>
        <p:nvSpPr>
          <p:cNvPr id="1646" name="Google Shape;1646;p40">
            <a:hlinkClick action="ppaction://hlinksldjump" r:id="rId24"/>
          </p:cNvPr>
          <p:cNvSpPr txBox="1"/>
          <p:nvPr/>
        </p:nvSpPr>
        <p:spPr>
          <a:xfrm>
            <a:off x="4567163" y="492875"/>
            <a:ext cx="770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Us vs Them</a:t>
            </a:r>
            <a:endParaRPr b="0" i="0" sz="800" u="none" cap="none" strike="noStrike">
              <a:solidFill>
                <a:srgbClr val="000000"/>
              </a:solidFill>
              <a:latin typeface="Roboto"/>
              <a:ea typeface="Roboto"/>
              <a:cs typeface="Roboto"/>
              <a:sym typeface="Roboto"/>
            </a:endParaRPr>
          </a:p>
        </p:txBody>
      </p:sp>
      <p:sp>
        <p:nvSpPr>
          <p:cNvPr id="1647" name="Google Shape;1647;p40">
            <a:hlinkClick action="ppaction://hlinksldjump" r:id="rId25"/>
          </p:cNvPr>
          <p:cNvSpPr txBox="1"/>
          <p:nvPr/>
        </p:nvSpPr>
        <p:spPr>
          <a:xfrm>
            <a:off x="5909788" y="492875"/>
            <a:ext cx="490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FAQ</a:t>
            </a:r>
            <a:endParaRPr b="0" i="0" sz="800" u="none" cap="none" strike="noStrike">
              <a:solidFill>
                <a:srgbClr val="000000"/>
              </a:solidFill>
              <a:latin typeface="Roboto"/>
              <a:ea typeface="Roboto"/>
              <a:cs typeface="Roboto"/>
              <a:sym typeface="Roboto"/>
            </a:endParaRPr>
          </a:p>
        </p:txBody>
      </p:sp>
      <p:sp>
        <p:nvSpPr>
          <p:cNvPr id="1648" name="Google Shape;1648;p40">
            <a:hlinkClick action="ppaction://hlinksldjump" r:id="rId26"/>
          </p:cNvPr>
          <p:cNvSpPr txBox="1"/>
          <p:nvPr/>
        </p:nvSpPr>
        <p:spPr>
          <a:xfrm>
            <a:off x="6917463"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Next Steps</a:t>
            </a:r>
            <a:endParaRPr b="0" i="0" sz="800" u="none" cap="none" strike="noStrike">
              <a:solidFill>
                <a:srgbClr val="000000"/>
              </a:solidFill>
              <a:latin typeface="Roboto"/>
              <a:ea typeface="Roboto"/>
              <a:cs typeface="Roboto"/>
              <a:sym typeface="Roboto"/>
            </a:endParaRPr>
          </a:p>
        </p:txBody>
      </p:sp>
      <p:sp>
        <p:nvSpPr>
          <p:cNvPr id="1649" name="Google Shape;1649;p40">
            <a:hlinkClick action="ppaction://hlinksldjump" r:id="rId27"/>
          </p:cNvPr>
          <p:cNvSpPr txBox="1"/>
          <p:nvPr/>
        </p:nvSpPr>
        <p:spPr>
          <a:xfrm>
            <a:off x="8032475" y="492875"/>
            <a:ext cx="835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Your System</a:t>
            </a:r>
            <a:endParaRPr b="0" i="0" sz="800" u="none" cap="none" strike="noStrike">
              <a:solidFill>
                <a:srgbClr val="000000"/>
              </a:solidFill>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3" name="Shape 1653"/>
        <p:cNvGrpSpPr/>
        <p:nvPr/>
      </p:nvGrpSpPr>
      <p:grpSpPr>
        <a:xfrm>
          <a:off x="0" y="0"/>
          <a:ext cx="0" cy="0"/>
          <a:chOff x="0" y="0"/>
          <a:chExt cx="0" cy="0"/>
        </a:xfrm>
      </p:grpSpPr>
      <p:pic>
        <p:nvPicPr>
          <p:cNvPr id="1654" name="Google Shape;1654;p41"/>
          <p:cNvPicPr preferRelativeResize="0"/>
          <p:nvPr/>
        </p:nvPicPr>
        <p:blipFill rotWithShape="1">
          <a:blip r:embed="rId3">
            <a:alphaModFix/>
          </a:blip>
          <a:srcRect b="0" l="0" r="0" t="0"/>
          <a:stretch/>
        </p:blipFill>
        <p:spPr>
          <a:xfrm>
            <a:off x="249504" y="49450"/>
            <a:ext cx="695125" cy="695125"/>
          </a:xfrm>
          <a:prstGeom prst="rect">
            <a:avLst/>
          </a:prstGeom>
          <a:noFill/>
          <a:ln>
            <a:noFill/>
          </a:ln>
        </p:spPr>
      </p:pic>
      <p:sp>
        <p:nvSpPr>
          <p:cNvPr id="1655" name="Google Shape;1655;p41"/>
          <p:cNvSpPr/>
          <p:nvPr/>
        </p:nvSpPr>
        <p:spPr>
          <a:xfrm>
            <a:off x="1243025" y="192875"/>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41"/>
          <p:cNvSpPr/>
          <p:nvPr/>
        </p:nvSpPr>
        <p:spPr>
          <a:xfrm>
            <a:off x="2324238" y="192875"/>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57" name="Google Shape;1657;p41"/>
          <p:cNvPicPr preferRelativeResize="0"/>
          <p:nvPr/>
        </p:nvPicPr>
        <p:blipFill rotWithShape="1">
          <a:blip r:embed="rId4">
            <a:alphaModFix/>
          </a:blip>
          <a:srcRect b="0" l="0" r="0" t="0"/>
          <a:stretch/>
        </p:blipFill>
        <p:spPr>
          <a:xfrm>
            <a:off x="2360137" y="228775"/>
            <a:ext cx="228200" cy="228200"/>
          </a:xfrm>
          <a:prstGeom prst="rect">
            <a:avLst/>
          </a:prstGeom>
          <a:noFill/>
          <a:ln>
            <a:noFill/>
          </a:ln>
        </p:spPr>
      </p:pic>
      <p:sp>
        <p:nvSpPr>
          <p:cNvPr id="1658" name="Google Shape;1658;p41"/>
          <p:cNvSpPr/>
          <p:nvPr/>
        </p:nvSpPr>
        <p:spPr>
          <a:xfrm>
            <a:off x="356066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59" name="Google Shape;1659;p41"/>
          <p:cNvPicPr preferRelativeResize="0"/>
          <p:nvPr/>
        </p:nvPicPr>
        <p:blipFill rotWithShape="1">
          <a:blip r:embed="rId5">
            <a:alphaModFix/>
          </a:blip>
          <a:srcRect b="0" l="0" r="0" t="0"/>
          <a:stretch/>
        </p:blipFill>
        <p:spPr>
          <a:xfrm>
            <a:off x="3596563" y="243488"/>
            <a:ext cx="228200" cy="198755"/>
          </a:xfrm>
          <a:prstGeom prst="rect">
            <a:avLst/>
          </a:prstGeom>
          <a:noFill/>
          <a:ln>
            <a:noFill/>
          </a:ln>
        </p:spPr>
      </p:pic>
      <p:sp>
        <p:nvSpPr>
          <p:cNvPr id="1660" name="Google Shape;1660;p41"/>
          <p:cNvSpPr/>
          <p:nvPr/>
        </p:nvSpPr>
        <p:spPr>
          <a:xfrm>
            <a:off x="4757788"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41"/>
          <p:cNvSpPr txBox="1"/>
          <p:nvPr/>
        </p:nvSpPr>
        <p:spPr>
          <a:xfrm>
            <a:off x="4757797" y="135125"/>
            <a:ext cx="2283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1662" name="Google Shape;1662;p41"/>
          <p:cNvSpPr/>
          <p:nvPr/>
        </p:nvSpPr>
        <p:spPr>
          <a:xfrm>
            <a:off x="594501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41"/>
          <p:cNvSpPr txBox="1"/>
          <p:nvPr/>
        </p:nvSpPr>
        <p:spPr>
          <a:xfrm>
            <a:off x="5945022" y="135125"/>
            <a:ext cx="2283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1664" name="Google Shape;1664;p41"/>
          <p:cNvSpPr/>
          <p:nvPr/>
        </p:nvSpPr>
        <p:spPr>
          <a:xfrm>
            <a:off x="711211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65" name="Google Shape;1665;p41"/>
          <p:cNvPicPr preferRelativeResize="0"/>
          <p:nvPr/>
        </p:nvPicPr>
        <p:blipFill rotWithShape="1">
          <a:blip r:embed="rId6">
            <a:alphaModFix/>
          </a:blip>
          <a:srcRect b="0" l="0" r="0" t="0"/>
          <a:stretch/>
        </p:blipFill>
        <p:spPr>
          <a:xfrm>
            <a:off x="7148013" y="239750"/>
            <a:ext cx="228200" cy="206258"/>
          </a:xfrm>
          <a:prstGeom prst="rect">
            <a:avLst/>
          </a:prstGeom>
          <a:noFill/>
          <a:ln>
            <a:noFill/>
          </a:ln>
        </p:spPr>
      </p:pic>
      <p:sp>
        <p:nvSpPr>
          <p:cNvPr id="1666" name="Google Shape;1666;p41"/>
          <p:cNvSpPr/>
          <p:nvPr/>
        </p:nvSpPr>
        <p:spPr>
          <a:xfrm>
            <a:off x="8227125" y="192863"/>
            <a:ext cx="300000" cy="300000"/>
          </a:xfrm>
          <a:prstGeom prst="ellipse">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67" name="Google Shape;1667;p41"/>
          <p:cNvPicPr preferRelativeResize="0"/>
          <p:nvPr/>
        </p:nvPicPr>
        <p:blipFill rotWithShape="1">
          <a:blip r:embed="rId7">
            <a:alphaModFix/>
          </a:blip>
          <a:srcRect b="0" l="0" r="0" t="0"/>
          <a:stretch/>
        </p:blipFill>
        <p:spPr>
          <a:xfrm>
            <a:off x="8263000" y="234463"/>
            <a:ext cx="228225" cy="216814"/>
          </a:xfrm>
          <a:prstGeom prst="rect">
            <a:avLst/>
          </a:prstGeom>
          <a:noFill/>
          <a:ln>
            <a:noFill/>
          </a:ln>
        </p:spPr>
      </p:pic>
      <p:sp>
        <p:nvSpPr>
          <p:cNvPr id="1668" name="Google Shape;1668;p41"/>
          <p:cNvSpPr/>
          <p:nvPr/>
        </p:nvSpPr>
        <p:spPr>
          <a:xfrm flipH="1" rot="10800000">
            <a:off x="302850" y="790590"/>
            <a:ext cx="8538300" cy="63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1669" name="Google Shape;1669;p41"/>
          <p:cNvPicPr preferRelativeResize="0"/>
          <p:nvPr/>
        </p:nvPicPr>
        <p:blipFill rotWithShape="1">
          <a:blip r:embed="rId8">
            <a:alphaModFix/>
          </a:blip>
          <a:srcRect b="0" l="0" r="0" t="0"/>
          <a:stretch/>
        </p:blipFill>
        <p:spPr>
          <a:xfrm>
            <a:off x="1320297" y="268787"/>
            <a:ext cx="145456" cy="148167"/>
          </a:xfrm>
          <a:prstGeom prst="rect">
            <a:avLst/>
          </a:prstGeom>
          <a:noFill/>
          <a:ln>
            <a:noFill/>
          </a:ln>
        </p:spPr>
      </p:pic>
      <p:sp>
        <p:nvSpPr>
          <p:cNvPr id="1670" name="Google Shape;1670;p41"/>
          <p:cNvSpPr txBox="1"/>
          <p:nvPr>
            <p:ph type="ctrTitle"/>
          </p:nvPr>
        </p:nvSpPr>
        <p:spPr>
          <a:xfrm>
            <a:off x="1558775" y="1514058"/>
            <a:ext cx="5945100" cy="609367"/>
          </a:xfrm>
          <a:prstGeom prst="rect">
            <a:avLst/>
          </a:prstGeom>
          <a:noFill/>
          <a:ln>
            <a:noFill/>
          </a:ln>
        </p:spPr>
        <p:txBody>
          <a:bodyPr anchorCtr="0" anchor="b" bIns="91425" lIns="91425" spcFirstLastPara="1" rIns="91425" wrap="square" tIns="91425">
            <a:spAutoFit/>
          </a:bodyPr>
          <a:lstStyle/>
          <a:p>
            <a:pPr indent="0" lvl="0" marL="0" rtl="0" algn="ctr">
              <a:lnSpc>
                <a:spcPct val="115000"/>
              </a:lnSpc>
              <a:spcBef>
                <a:spcPts val="0"/>
              </a:spcBef>
              <a:spcAft>
                <a:spcPts val="0"/>
              </a:spcAft>
              <a:buSzPts val="5200"/>
              <a:buNone/>
            </a:pPr>
            <a:r>
              <a:rPr b="1" lang="en" sz="2400">
                <a:solidFill>
                  <a:srgbClr val="EF8600"/>
                </a:solidFill>
                <a:latin typeface="Roboto"/>
                <a:ea typeface="Roboto"/>
                <a:cs typeface="Roboto"/>
                <a:sym typeface="Roboto"/>
              </a:rPr>
              <a:t>Your custom proposal  is here</a:t>
            </a:r>
            <a:endParaRPr b="1" sz="2400">
              <a:solidFill>
                <a:srgbClr val="EF8600"/>
              </a:solidFill>
              <a:latin typeface="Roboto"/>
              <a:ea typeface="Roboto"/>
              <a:cs typeface="Roboto"/>
              <a:sym typeface="Roboto"/>
            </a:endParaRPr>
          </a:p>
        </p:txBody>
      </p:sp>
      <p:sp>
        <p:nvSpPr>
          <p:cNvPr id="1671" name="Google Shape;1671;p41"/>
          <p:cNvSpPr/>
          <p:nvPr/>
        </p:nvSpPr>
        <p:spPr>
          <a:xfrm>
            <a:off x="2552700" y="2219325"/>
            <a:ext cx="4067100" cy="695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41"/>
          <p:cNvSpPr txBox="1"/>
          <p:nvPr>
            <p:ph type="ctrTitle"/>
          </p:nvPr>
        </p:nvSpPr>
        <p:spPr>
          <a:xfrm>
            <a:off x="3370050" y="2286218"/>
            <a:ext cx="1922700" cy="520882"/>
          </a:xfrm>
          <a:prstGeom prst="rect">
            <a:avLst/>
          </a:prstGeom>
          <a:noFill/>
          <a:ln>
            <a:noFill/>
          </a:ln>
        </p:spPr>
        <p:txBody>
          <a:bodyPr anchorCtr="0" anchor="b" bIns="91425" lIns="91425" spcFirstLastPara="1" rIns="91425" wrap="square" tIns="91425">
            <a:spAutoFit/>
          </a:bodyPr>
          <a:lstStyle/>
          <a:p>
            <a:pPr indent="0" lvl="0" marL="0" rtl="0" algn="l">
              <a:lnSpc>
                <a:spcPct val="115000"/>
              </a:lnSpc>
              <a:spcBef>
                <a:spcPts val="0"/>
              </a:spcBef>
              <a:spcAft>
                <a:spcPts val="0"/>
              </a:spcAft>
              <a:buSzPts val="5200"/>
              <a:buNone/>
            </a:pPr>
            <a:r>
              <a:rPr lang="en" sz="1900">
                <a:solidFill>
                  <a:srgbClr val="EF8600"/>
                </a:solidFill>
                <a:latin typeface="Roboto"/>
                <a:ea typeface="Roboto"/>
                <a:cs typeface="Roboto"/>
                <a:sym typeface="Roboto"/>
              </a:rPr>
              <a:t>See My System</a:t>
            </a:r>
            <a:endParaRPr sz="1900">
              <a:solidFill>
                <a:srgbClr val="EF8600"/>
              </a:solidFill>
              <a:latin typeface="Roboto"/>
              <a:ea typeface="Roboto"/>
              <a:cs typeface="Roboto"/>
              <a:sym typeface="Roboto"/>
            </a:endParaRPr>
          </a:p>
        </p:txBody>
      </p:sp>
      <p:sp>
        <p:nvSpPr>
          <p:cNvPr id="1673" name="Google Shape;1673;p41"/>
          <p:cNvSpPr/>
          <p:nvPr/>
        </p:nvSpPr>
        <p:spPr>
          <a:xfrm>
            <a:off x="5337275" y="2414175"/>
            <a:ext cx="610800" cy="305400"/>
          </a:xfrm>
          <a:prstGeom prst="stripedRightArrow">
            <a:avLst>
              <a:gd fmla="val 50000" name="adj1"/>
              <a:gd fmla="val 50000" name="adj2"/>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41"/>
          <p:cNvSpPr/>
          <p:nvPr/>
        </p:nvSpPr>
        <p:spPr>
          <a:xfrm>
            <a:off x="2552700" y="3552825"/>
            <a:ext cx="4067100" cy="69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41"/>
          <p:cNvSpPr txBox="1"/>
          <p:nvPr>
            <p:ph type="ctrTitle"/>
          </p:nvPr>
        </p:nvSpPr>
        <p:spPr>
          <a:xfrm>
            <a:off x="3409050" y="3707925"/>
            <a:ext cx="2354400" cy="384900"/>
          </a:xfrm>
          <a:prstGeom prst="rect">
            <a:avLst/>
          </a:prstGeom>
          <a:noFill/>
          <a:ln>
            <a:noFill/>
          </a:ln>
        </p:spPr>
        <p:txBody>
          <a:bodyPr anchorCtr="0" anchor="b" bIns="91425" lIns="91425" spcFirstLastPara="1" rIns="91425" wrap="square" tIns="91425">
            <a:spAutoFit/>
          </a:bodyPr>
          <a:lstStyle/>
          <a:p>
            <a:pPr indent="0" lvl="0" marL="0" rtl="0" algn="l">
              <a:lnSpc>
                <a:spcPct val="115000"/>
              </a:lnSpc>
              <a:spcBef>
                <a:spcPts val="0"/>
              </a:spcBef>
              <a:spcAft>
                <a:spcPts val="0"/>
              </a:spcAft>
              <a:buSzPts val="5200"/>
              <a:buNone/>
            </a:pPr>
            <a:r>
              <a:rPr lang="en" sz="1300">
                <a:solidFill>
                  <a:srgbClr val="999999"/>
                </a:solidFill>
                <a:latin typeface="Roboto"/>
                <a:ea typeface="Roboto"/>
                <a:cs typeface="Roboto"/>
                <a:sym typeface="Roboto"/>
              </a:rPr>
              <a:t>Customer Satisfaction Form</a:t>
            </a:r>
            <a:endParaRPr sz="1300">
              <a:solidFill>
                <a:srgbClr val="999999"/>
              </a:solidFill>
              <a:latin typeface="Roboto"/>
              <a:ea typeface="Roboto"/>
              <a:cs typeface="Roboto"/>
              <a:sym typeface="Roboto"/>
            </a:endParaRPr>
          </a:p>
        </p:txBody>
      </p:sp>
      <p:sp>
        <p:nvSpPr>
          <p:cNvPr id="1676" name="Google Shape;1676;p41">
            <a:hlinkClick action="ppaction://hlinksldjump" r:id="rId9"/>
          </p:cNvPr>
          <p:cNvSpPr txBox="1"/>
          <p:nvPr/>
        </p:nvSpPr>
        <p:spPr>
          <a:xfrm>
            <a:off x="1087625" y="492875"/>
            <a:ext cx="61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Us?</a:t>
            </a:r>
            <a:endParaRPr b="0" i="0" sz="800" u="none" cap="none" strike="noStrike">
              <a:solidFill>
                <a:srgbClr val="000000"/>
              </a:solidFill>
              <a:latin typeface="Roboto"/>
              <a:ea typeface="Roboto"/>
              <a:cs typeface="Roboto"/>
              <a:sym typeface="Roboto"/>
            </a:endParaRPr>
          </a:p>
        </p:txBody>
      </p:sp>
      <p:sp>
        <p:nvSpPr>
          <p:cNvPr id="1677" name="Google Shape;1677;p41">
            <a:hlinkClick action="ppaction://hlinksldjump" r:id="rId10"/>
          </p:cNvPr>
          <p:cNvSpPr txBox="1"/>
          <p:nvPr/>
        </p:nvSpPr>
        <p:spPr>
          <a:xfrm>
            <a:off x="220838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Discovery</a:t>
            </a:r>
            <a:endParaRPr b="0" i="0" sz="800" u="none" cap="none" strike="noStrike">
              <a:solidFill>
                <a:srgbClr val="000000"/>
              </a:solidFill>
              <a:latin typeface="Roboto"/>
              <a:ea typeface="Roboto"/>
              <a:cs typeface="Roboto"/>
              <a:sym typeface="Roboto"/>
            </a:endParaRPr>
          </a:p>
        </p:txBody>
      </p:sp>
      <p:sp>
        <p:nvSpPr>
          <p:cNvPr id="1678" name="Google Shape;1678;p41">
            <a:hlinkClick action="ppaction://hlinksldjump" r:id="rId11"/>
          </p:cNvPr>
          <p:cNvSpPr txBox="1"/>
          <p:nvPr/>
        </p:nvSpPr>
        <p:spPr>
          <a:xfrm>
            <a:off x="337003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Solar?</a:t>
            </a:r>
            <a:endParaRPr b="0" i="0" sz="800" u="none" cap="none" strike="noStrike">
              <a:solidFill>
                <a:srgbClr val="000000"/>
              </a:solidFill>
              <a:latin typeface="Roboto"/>
              <a:ea typeface="Roboto"/>
              <a:cs typeface="Roboto"/>
              <a:sym typeface="Roboto"/>
            </a:endParaRPr>
          </a:p>
        </p:txBody>
      </p:sp>
      <p:sp>
        <p:nvSpPr>
          <p:cNvPr id="1679" name="Google Shape;1679;p41">
            <a:hlinkClick action="ppaction://hlinksldjump" r:id="rId12"/>
          </p:cNvPr>
          <p:cNvSpPr txBox="1"/>
          <p:nvPr/>
        </p:nvSpPr>
        <p:spPr>
          <a:xfrm>
            <a:off x="4567163" y="492875"/>
            <a:ext cx="770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Us vs Them</a:t>
            </a:r>
            <a:endParaRPr b="0" i="0" sz="800" u="none" cap="none" strike="noStrike">
              <a:solidFill>
                <a:srgbClr val="000000"/>
              </a:solidFill>
              <a:latin typeface="Roboto"/>
              <a:ea typeface="Roboto"/>
              <a:cs typeface="Roboto"/>
              <a:sym typeface="Roboto"/>
            </a:endParaRPr>
          </a:p>
        </p:txBody>
      </p:sp>
      <p:sp>
        <p:nvSpPr>
          <p:cNvPr id="1680" name="Google Shape;1680;p41">
            <a:hlinkClick action="ppaction://hlinksldjump" r:id="rId13"/>
          </p:cNvPr>
          <p:cNvSpPr txBox="1"/>
          <p:nvPr/>
        </p:nvSpPr>
        <p:spPr>
          <a:xfrm>
            <a:off x="5909788" y="492875"/>
            <a:ext cx="490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FAQ</a:t>
            </a:r>
            <a:endParaRPr b="0" i="0" sz="800" u="none" cap="none" strike="noStrike">
              <a:solidFill>
                <a:srgbClr val="000000"/>
              </a:solidFill>
              <a:latin typeface="Roboto"/>
              <a:ea typeface="Roboto"/>
              <a:cs typeface="Roboto"/>
              <a:sym typeface="Roboto"/>
            </a:endParaRPr>
          </a:p>
        </p:txBody>
      </p:sp>
      <p:sp>
        <p:nvSpPr>
          <p:cNvPr id="1681" name="Google Shape;1681;p41">
            <a:hlinkClick action="ppaction://hlinksldjump" r:id="rId14"/>
          </p:cNvPr>
          <p:cNvSpPr txBox="1"/>
          <p:nvPr/>
        </p:nvSpPr>
        <p:spPr>
          <a:xfrm>
            <a:off x="6917463"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Next Steps</a:t>
            </a:r>
            <a:endParaRPr b="0" i="0" sz="800" u="none" cap="none" strike="noStrike">
              <a:solidFill>
                <a:srgbClr val="000000"/>
              </a:solidFill>
              <a:latin typeface="Roboto"/>
              <a:ea typeface="Roboto"/>
              <a:cs typeface="Roboto"/>
              <a:sym typeface="Roboto"/>
            </a:endParaRPr>
          </a:p>
        </p:txBody>
      </p:sp>
      <p:sp>
        <p:nvSpPr>
          <p:cNvPr id="1682" name="Google Shape;1682;p41">
            <a:hlinkClick action="ppaction://hlinksldjump" r:id="rId15"/>
          </p:cNvPr>
          <p:cNvSpPr txBox="1"/>
          <p:nvPr/>
        </p:nvSpPr>
        <p:spPr>
          <a:xfrm>
            <a:off x="8032475" y="492875"/>
            <a:ext cx="835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Your System</a:t>
            </a:r>
            <a:endParaRPr b="0" i="0" sz="800" u="none" cap="none" strike="noStrike">
              <a:solidFill>
                <a:srgbClr val="000000"/>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5"/>
          <p:cNvSpPr txBox="1"/>
          <p:nvPr>
            <p:ph type="ctrTitle"/>
          </p:nvPr>
        </p:nvSpPr>
        <p:spPr>
          <a:xfrm>
            <a:off x="4567163" y="1729458"/>
            <a:ext cx="4088700" cy="609367"/>
          </a:xfrm>
          <a:prstGeom prst="rect">
            <a:avLst/>
          </a:prstGeom>
          <a:noFill/>
          <a:ln>
            <a:noFill/>
          </a:ln>
        </p:spPr>
        <p:txBody>
          <a:bodyPr anchorCtr="0" anchor="b" bIns="91425" lIns="91425" spcFirstLastPara="1" rIns="91425" wrap="square" tIns="91425">
            <a:spAutoFit/>
          </a:bodyPr>
          <a:lstStyle/>
          <a:p>
            <a:pPr indent="0" lvl="0" marL="0" rtl="0" algn="l">
              <a:lnSpc>
                <a:spcPct val="115000"/>
              </a:lnSpc>
              <a:spcBef>
                <a:spcPts val="0"/>
              </a:spcBef>
              <a:spcAft>
                <a:spcPts val="0"/>
              </a:spcAft>
              <a:buSzPts val="5200"/>
              <a:buNone/>
            </a:pPr>
            <a:r>
              <a:rPr b="1" lang="en" sz="2400">
                <a:solidFill>
                  <a:srgbClr val="EF8600"/>
                </a:solidFill>
                <a:latin typeface="Roboto"/>
                <a:ea typeface="Roboto"/>
                <a:cs typeface="Roboto"/>
                <a:sym typeface="Roboto"/>
              </a:rPr>
              <a:t>Installation</a:t>
            </a:r>
            <a:endParaRPr>
              <a:solidFill>
                <a:srgbClr val="EF8600"/>
              </a:solidFill>
              <a:latin typeface="Roboto"/>
              <a:ea typeface="Roboto"/>
              <a:cs typeface="Roboto"/>
              <a:sym typeface="Roboto"/>
            </a:endParaRPr>
          </a:p>
        </p:txBody>
      </p:sp>
      <p:sp>
        <p:nvSpPr>
          <p:cNvPr id="174" name="Google Shape;174;p5"/>
          <p:cNvSpPr txBox="1"/>
          <p:nvPr>
            <p:ph idx="1" type="subTitle"/>
          </p:nvPr>
        </p:nvSpPr>
        <p:spPr>
          <a:xfrm>
            <a:off x="4572000" y="2338825"/>
            <a:ext cx="4416600" cy="1680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1300">
                <a:solidFill>
                  <a:srgbClr val="EF8600"/>
                </a:solidFill>
                <a:latin typeface="Roboto"/>
                <a:ea typeface="Roboto"/>
                <a:cs typeface="Roboto"/>
                <a:sym typeface="Roboto"/>
              </a:rPr>
              <a:t>We have a network of local installers who are licensed and have the right licenses to do your project properly. They use top-quality equipment, so you're sure to be happy with the results.</a:t>
            </a:r>
            <a:endParaRPr sz="1300">
              <a:solidFill>
                <a:srgbClr val="EF8600"/>
              </a:solidFill>
              <a:latin typeface="Roboto"/>
              <a:ea typeface="Roboto"/>
              <a:cs typeface="Roboto"/>
              <a:sym typeface="Roboto"/>
            </a:endParaRPr>
          </a:p>
          <a:p>
            <a:pPr indent="0" lvl="0" marL="0" rtl="0" algn="l">
              <a:lnSpc>
                <a:spcPct val="100000"/>
              </a:lnSpc>
              <a:spcBef>
                <a:spcPts val="0"/>
              </a:spcBef>
              <a:spcAft>
                <a:spcPts val="0"/>
              </a:spcAft>
              <a:buSzPts val="2800"/>
              <a:buNone/>
            </a:pPr>
            <a:r>
              <a:t/>
            </a:r>
            <a:endParaRPr sz="1300">
              <a:solidFill>
                <a:srgbClr val="231F20"/>
              </a:solidFill>
              <a:latin typeface="Roboto"/>
              <a:ea typeface="Roboto"/>
              <a:cs typeface="Roboto"/>
              <a:sym typeface="Roboto"/>
            </a:endParaRPr>
          </a:p>
        </p:txBody>
      </p:sp>
      <p:pic>
        <p:nvPicPr>
          <p:cNvPr id="175" name="Google Shape;175;p5"/>
          <p:cNvPicPr preferRelativeResize="0"/>
          <p:nvPr/>
        </p:nvPicPr>
        <p:blipFill rotWithShape="1">
          <a:blip r:embed="rId3">
            <a:alphaModFix/>
          </a:blip>
          <a:srcRect b="0" l="0" r="0" t="0"/>
          <a:stretch/>
        </p:blipFill>
        <p:spPr>
          <a:xfrm>
            <a:off x="249504" y="49450"/>
            <a:ext cx="695125" cy="695125"/>
          </a:xfrm>
          <a:prstGeom prst="rect">
            <a:avLst/>
          </a:prstGeom>
          <a:noFill/>
          <a:ln>
            <a:noFill/>
          </a:ln>
        </p:spPr>
      </p:pic>
      <p:sp>
        <p:nvSpPr>
          <p:cNvPr id="176" name="Google Shape;176;p5"/>
          <p:cNvSpPr/>
          <p:nvPr/>
        </p:nvSpPr>
        <p:spPr>
          <a:xfrm>
            <a:off x="1243025" y="192875"/>
            <a:ext cx="300000" cy="300000"/>
          </a:xfrm>
          <a:prstGeom prst="ellipse">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5"/>
          <p:cNvSpPr/>
          <p:nvPr/>
        </p:nvSpPr>
        <p:spPr>
          <a:xfrm>
            <a:off x="2324238" y="192875"/>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8" name="Google Shape;178;p5"/>
          <p:cNvPicPr preferRelativeResize="0"/>
          <p:nvPr/>
        </p:nvPicPr>
        <p:blipFill rotWithShape="1">
          <a:blip r:embed="rId4">
            <a:alphaModFix/>
          </a:blip>
          <a:srcRect b="0" l="0" r="0" t="0"/>
          <a:stretch/>
        </p:blipFill>
        <p:spPr>
          <a:xfrm>
            <a:off x="2360137" y="228775"/>
            <a:ext cx="228200" cy="228200"/>
          </a:xfrm>
          <a:prstGeom prst="rect">
            <a:avLst/>
          </a:prstGeom>
          <a:noFill/>
          <a:ln>
            <a:noFill/>
          </a:ln>
        </p:spPr>
      </p:pic>
      <p:sp>
        <p:nvSpPr>
          <p:cNvPr id="179" name="Google Shape;179;p5"/>
          <p:cNvSpPr/>
          <p:nvPr/>
        </p:nvSpPr>
        <p:spPr>
          <a:xfrm>
            <a:off x="356066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0" name="Google Shape;180;p5"/>
          <p:cNvPicPr preferRelativeResize="0"/>
          <p:nvPr/>
        </p:nvPicPr>
        <p:blipFill rotWithShape="1">
          <a:blip r:embed="rId5">
            <a:alphaModFix/>
          </a:blip>
          <a:srcRect b="0" l="0" r="0" t="0"/>
          <a:stretch/>
        </p:blipFill>
        <p:spPr>
          <a:xfrm>
            <a:off x="3596563" y="243488"/>
            <a:ext cx="228200" cy="198755"/>
          </a:xfrm>
          <a:prstGeom prst="rect">
            <a:avLst/>
          </a:prstGeom>
          <a:noFill/>
          <a:ln>
            <a:noFill/>
          </a:ln>
        </p:spPr>
      </p:pic>
      <p:sp>
        <p:nvSpPr>
          <p:cNvPr id="181" name="Google Shape;181;p5"/>
          <p:cNvSpPr/>
          <p:nvPr/>
        </p:nvSpPr>
        <p:spPr>
          <a:xfrm>
            <a:off x="4757788"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5"/>
          <p:cNvSpPr txBox="1"/>
          <p:nvPr/>
        </p:nvSpPr>
        <p:spPr>
          <a:xfrm>
            <a:off x="4757788" y="135125"/>
            <a:ext cx="210175" cy="4154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183" name="Google Shape;183;p5"/>
          <p:cNvSpPr/>
          <p:nvPr/>
        </p:nvSpPr>
        <p:spPr>
          <a:xfrm>
            <a:off x="594501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5"/>
          <p:cNvSpPr txBox="1"/>
          <p:nvPr/>
        </p:nvSpPr>
        <p:spPr>
          <a:xfrm>
            <a:off x="5945013" y="135125"/>
            <a:ext cx="223337" cy="4154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185" name="Google Shape;185;p5"/>
          <p:cNvSpPr/>
          <p:nvPr/>
        </p:nvSpPr>
        <p:spPr>
          <a:xfrm>
            <a:off x="711211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6" name="Google Shape;186;p5"/>
          <p:cNvPicPr preferRelativeResize="0"/>
          <p:nvPr/>
        </p:nvPicPr>
        <p:blipFill rotWithShape="1">
          <a:blip r:embed="rId6">
            <a:alphaModFix/>
          </a:blip>
          <a:srcRect b="0" l="0" r="0" t="0"/>
          <a:stretch/>
        </p:blipFill>
        <p:spPr>
          <a:xfrm>
            <a:off x="7148013" y="239750"/>
            <a:ext cx="228200" cy="206258"/>
          </a:xfrm>
          <a:prstGeom prst="rect">
            <a:avLst/>
          </a:prstGeom>
          <a:noFill/>
          <a:ln>
            <a:noFill/>
          </a:ln>
        </p:spPr>
      </p:pic>
      <p:sp>
        <p:nvSpPr>
          <p:cNvPr id="187" name="Google Shape;187;p5"/>
          <p:cNvSpPr/>
          <p:nvPr/>
        </p:nvSpPr>
        <p:spPr>
          <a:xfrm>
            <a:off x="8227125"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8" name="Google Shape;188;p5"/>
          <p:cNvPicPr preferRelativeResize="0"/>
          <p:nvPr/>
        </p:nvPicPr>
        <p:blipFill rotWithShape="1">
          <a:blip r:embed="rId7">
            <a:alphaModFix/>
          </a:blip>
          <a:srcRect b="0" l="0" r="0" t="0"/>
          <a:stretch/>
        </p:blipFill>
        <p:spPr>
          <a:xfrm>
            <a:off x="8263000" y="234463"/>
            <a:ext cx="228225" cy="216814"/>
          </a:xfrm>
          <a:prstGeom prst="rect">
            <a:avLst/>
          </a:prstGeom>
          <a:noFill/>
          <a:ln>
            <a:noFill/>
          </a:ln>
        </p:spPr>
      </p:pic>
      <p:sp>
        <p:nvSpPr>
          <p:cNvPr id="189" name="Google Shape;189;p5"/>
          <p:cNvSpPr/>
          <p:nvPr/>
        </p:nvSpPr>
        <p:spPr>
          <a:xfrm flipH="1" rot="10800000">
            <a:off x="302850" y="790590"/>
            <a:ext cx="8538300" cy="63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0" name="Google Shape;190;p5"/>
          <p:cNvSpPr/>
          <p:nvPr/>
        </p:nvSpPr>
        <p:spPr>
          <a:xfrm>
            <a:off x="507475" y="1504950"/>
            <a:ext cx="3089100" cy="3089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5"/>
          <p:cNvSpPr/>
          <p:nvPr/>
        </p:nvSpPr>
        <p:spPr>
          <a:xfrm>
            <a:off x="1564225" y="1171575"/>
            <a:ext cx="975600" cy="9756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5"/>
          <p:cNvSpPr/>
          <p:nvPr/>
        </p:nvSpPr>
        <p:spPr>
          <a:xfrm>
            <a:off x="2992975" y="2457450"/>
            <a:ext cx="975600" cy="9756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3" name="Google Shape;193;p5">
            <a:hlinkClick action="ppaction://hlinksldjump" r:id="rId8"/>
          </p:cNvPr>
          <p:cNvPicPr preferRelativeResize="0"/>
          <p:nvPr/>
        </p:nvPicPr>
        <p:blipFill rotWithShape="1">
          <a:blip r:embed="rId9">
            <a:alphaModFix/>
          </a:blip>
          <a:srcRect b="0" l="0" r="0" t="0"/>
          <a:stretch/>
        </p:blipFill>
        <p:spPr>
          <a:xfrm>
            <a:off x="3175375" y="2713257"/>
            <a:ext cx="610800" cy="463973"/>
          </a:xfrm>
          <a:prstGeom prst="rect">
            <a:avLst/>
          </a:prstGeom>
          <a:noFill/>
          <a:ln>
            <a:noFill/>
          </a:ln>
        </p:spPr>
      </p:pic>
      <p:sp>
        <p:nvSpPr>
          <p:cNvPr id="194" name="Google Shape;194;p5"/>
          <p:cNvSpPr/>
          <p:nvPr/>
        </p:nvSpPr>
        <p:spPr>
          <a:xfrm>
            <a:off x="1564225" y="3905250"/>
            <a:ext cx="975600" cy="975600"/>
          </a:xfrm>
          <a:prstGeom prst="ellipse">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5">
            <a:hlinkClick action="ppaction://hlinksldjump" r:id="rId10"/>
          </p:cNvPr>
          <p:cNvSpPr/>
          <p:nvPr/>
        </p:nvSpPr>
        <p:spPr>
          <a:xfrm>
            <a:off x="109263" y="2457450"/>
            <a:ext cx="975600" cy="9756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6" name="Google Shape;196;p5"/>
          <p:cNvPicPr preferRelativeResize="0"/>
          <p:nvPr/>
        </p:nvPicPr>
        <p:blipFill rotWithShape="1">
          <a:blip r:embed="rId11">
            <a:alphaModFix/>
          </a:blip>
          <a:srcRect b="0" l="0" r="0" t="0"/>
          <a:stretch/>
        </p:blipFill>
        <p:spPr>
          <a:xfrm>
            <a:off x="1746625" y="4087650"/>
            <a:ext cx="610800" cy="610800"/>
          </a:xfrm>
          <a:prstGeom prst="rect">
            <a:avLst/>
          </a:prstGeom>
          <a:noFill/>
          <a:ln>
            <a:noFill/>
          </a:ln>
        </p:spPr>
      </p:pic>
      <p:pic>
        <p:nvPicPr>
          <p:cNvPr id="197" name="Google Shape;197;p5"/>
          <p:cNvPicPr preferRelativeResize="0"/>
          <p:nvPr/>
        </p:nvPicPr>
        <p:blipFill rotWithShape="1">
          <a:blip r:embed="rId12">
            <a:alphaModFix/>
          </a:blip>
          <a:srcRect b="0" l="0" r="0" t="0"/>
          <a:stretch/>
        </p:blipFill>
        <p:spPr>
          <a:xfrm>
            <a:off x="106765" y="2405134"/>
            <a:ext cx="975599" cy="975599"/>
          </a:xfrm>
          <a:prstGeom prst="rect">
            <a:avLst/>
          </a:prstGeom>
          <a:noFill/>
          <a:ln>
            <a:noFill/>
          </a:ln>
        </p:spPr>
      </p:pic>
      <p:pic>
        <p:nvPicPr>
          <p:cNvPr id="198" name="Google Shape;198;p5">
            <a:hlinkClick action="ppaction://hlinksldjump" r:id="rId13"/>
          </p:cNvPr>
          <p:cNvPicPr preferRelativeResize="0"/>
          <p:nvPr/>
        </p:nvPicPr>
        <p:blipFill rotWithShape="1">
          <a:blip r:embed="rId14">
            <a:alphaModFix/>
          </a:blip>
          <a:srcRect b="0" l="0" r="0" t="0"/>
          <a:stretch/>
        </p:blipFill>
        <p:spPr>
          <a:xfrm>
            <a:off x="1746625" y="1332158"/>
            <a:ext cx="610800" cy="654429"/>
          </a:xfrm>
          <a:prstGeom prst="rect">
            <a:avLst/>
          </a:prstGeom>
          <a:noFill/>
          <a:ln>
            <a:noFill/>
          </a:ln>
        </p:spPr>
      </p:pic>
      <p:pic>
        <p:nvPicPr>
          <p:cNvPr id="199" name="Google Shape;199;p5"/>
          <p:cNvPicPr preferRelativeResize="0"/>
          <p:nvPr/>
        </p:nvPicPr>
        <p:blipFill rotWithShape="1">
          <a:blip r:embed="rId15">
            <a:alphaModFix/>
          </a:blip>
          <a:srcRect b="0" l="0" r="0" t="0"/>
          <a:stretch/>
        </p:blipFill>
        <p:spPr>
          <a:xfrm>
            <a:off x="1320297" y="268787"/>
            <a:ext cx="145456" cy="148167"/>
          </a:xfrm>
          <a:prstGeom prst="rect">
            <a:avLst/>
          </a:prstGeom>
          <a:noFill/>
          <a:ln>
            <a:noFill/>
          </a:ln>
        </p:spPr>
      </p:pic>
      <p:sp>
        <p:nvSpPr>
          <p:cNvPr id="200" name="Google Shape;200;p5">
            <a:hlinkClick action="ppaction://hlinksldjump" r:id="rId16"/>
          </p:cNvPr>
          <p:cNvSpPr txBox="1"/>
          <p:nvPr/>
        </p:nvSpPr>
        <p:spPr>
          <a:xfrm>
            <a:off x="1087625" y="492875"/>
            <a:ext cx="61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Us?</a:t>
            </a:r>
            <a:endParaRPr b="0" i="0" sz="800" u="none" cap="none" strike="noStrike">
              <a:solidFill>
                <a:srgbClr val="000000"/>
              </a:solidFill>
              <a:latin typeface="Roboto"/>
              <a:ea typeface="Roboto"/>
              <a:cs typeface="Roboto"/>
              <a:sym typeface="Roboto"/>
            </a:endParaRPr>
          </a:p>
        </p:txBody>
      </p:sp>
      <p:sp>
        <p:nvSpPr>
          <p:cNvPr id="201" name="Google Shape;201;p5">
            <a:hlinkClick action="ppaction://hlinksldjump" r:id="rId17"/>
          </p:cNvPr>
          <p:cNvSpPr txBox="1"/>
          <p:nvPr/>
        </p:nvSpPr>
        <p:spPr>
          <a:xfrm>
            <a:off x="220838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Discovery</a:t>
            </a:r>
            <a:endParaRPr b="0" i="0" sz="800" u="none" cap="none" strike="noStrike">
              <a:solidFill>
                <a:srgbClr val="000000"/>
              </a:solidFill>
              <a:latin typeface="Roboto"/>
              <a:ea typeface="Roboto"/>
              <a:cs typeface="Roboto"/>
              <a:sym typeface="Roboto"/>
            </a:endParaRPr>
          </a:p>
        </p:txBody>
      </p:sp>
      <p:sp>
        <p:nvSpPr>
          <p:cNvPr id="202" name="Google Shape;202;p5">
            <a:hlinkClick action="ppaction://hlinksldjump" r:id="rId18"/>
          </p:cNvPr>
          <p:cNvSpPr txBox="1"/>
          <p:nvPr/>
        </p:nvSpPr>
        <p:spPr>
          <a:xfrm>
            <a:off x="337003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Solar?</a:t>
            </a:r>
            <a:endParaRPr b="0" i="0" sz="800" u="none" cap="none" strike="noStrike">
              <a:solidFill>
                <a:srgbClr val="000000"/>
              </a:solidFill>
              <a:latin typeface="Roboto"/>
              <a:ea typeface="Roboto"/>
              <a:cs typeface="Roboto"/>
              <a:sym typeface="Roboto"/>
            </a:endParaRPr>
          </a:p>
        </p:txBody>
      </p:sp>
      <p:sp>
        <p:nvSpPr>
          <p:cNvPr id="203" name="Google Shape;203;p5">
            <a:hlinkClick action="ppaction://hlinksldjump" r:id="rId19"/>
          </p:cNvPr>
          <p:cNvSpPr txBox="1"/>
          <p:nvPr/>
        </p:nvSpPr>
        <p:spPr>
          <a:xfrm>
            <a:off x="4567163" y="492875"/>
            <a:ext cx="770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Us vs Them</a:t>
            </a:r>
            <a:endParaRPr b="0" i="0" sz="800" u="none" cap="none" strike="noStrike">
              <a:solidFill>
                <a:srgbClr val="000000"/>
              </a:solidFill>
              <a:latin typeface="Roboto"/>
              <a:ea typeface="Roboto"/>
              <a:cs typeface="Roboto"/>
              <a:sym typeface="Roboto"/>
            </a:endParaRPr>
          </a:p>
        </p:txBody>
      </p:sp>
      <p:sp>
        <p:nvSpPr>
          <p:cNvPr id="204" name="Google Shape;204;p5">
            <a:hlinkClick action="ppaction://hlinksldjump" r:id="rId20"/>
          </p:cNvPr>
          <p:cNvSpPr txBox="1"/>
          <p:nvPr/>
        </p:nvSpPr>
        <p:spPr>
          <a:xfrm>
            <a:off x="5909788" y="492875"/>
            <a:ext cx="490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FAQ</a:t>
            </a:r>
            <a:endParaRPr b="0" i="0" sz="800" u="none" cap="none" strike="noStrike">
              <a:solidFill>
                <a:srgbClr val="000000"/>
              </a:solidFill>
              <a:latin typeface="Roboto"/>
              <a:ea typeface="Roboto"/>
              <a:cs typeface="Roboto"/>
              <a:sym typeface="Roboto"/>
            </a:endParaRPr>
          </a:p>
        </p:txBody>
      </p:sp>
      <p:sp>
        <p:nvSpPr>
          <p:cNvPr id="205" name="Google Shape;205;p5">
            <a:hlinkClick action="ppaction://hlinksldjump" r:id="rId21"/>
          </p:cNvPr>
          <p:cNvSpPr txBox="1"/>
          <p:nvPr/>
        </p:nvSpPr>
        <p:spPr>
          <a:xfrm>
            <a:off x="6917463"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Next Steps</a:t>
            </a:r>
            <a:endParaRPr b="0" i="0" sz="800" u="none" cap="none" strike="noStrike">
              <a:solidFill>
                <a:srgbClr val="000000"/>
              </a:solidFill>
              <a:latin typeface="Roboto"/>
              <a:ea typeface="Roboto"/>
              <a:cs typeface="Roboto"/>
              <a:sym typeface="Roboto"/>
            </a:endParaRPr>
          </a:p>
        </p:txBody>
      </p:sp>
      <p:sp>
        <p:nvSpPr>
          <p:cNvPr id="206" name="Google Shape;206;p5">
            <a:hlinkClick action="ppaction://hlinksldjump" r:id="rId22"/>
          </p:cNvPr>
          <p:cNvSpPr txBox="1"/>
          <p:nvPr/>
        </p:nvSpPr>
        <p:spPr>
          <a:xfrm>
            <a:off x="8032475" y="492875"/>
            <a:ext cx="835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Your System</a:t>
            </a:r>
            <a:endParaRPr b="0" i="0" sz="800" u="none" cap="none" strike="noStrike">
              <a:solidFill>
                <a:srgbClr val="000000"/>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6"/>
          <p:cNvSpPr/>
          <p:nvPr/>
        </p:nvSpPr>
        <p:spPr>
          <a:xfrm>
            <a:off x="3200400" y="1672600"/>
            <a:ext cx="2619300" cy="2619300"/>
          </a:xfrm>
          <a:prstGeom prst="ellipse">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6"/>
          <p:cNvSpPr txBox="1"/>
          <p:nvPr>
            <p:ph type="ctrTitle"/>
          </p:nvPr>
        </p:nvSpPr>
        <p:spPr>
          <a:xfrm>
            <a:off x="311700" y="704850"/>
            <a:ext cx="8520600" cy="9111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a:solidFill>
                  <a:srgbClr val="EF8600"/>
                </a:solidFill>
              </a:rPr>
              <a:t>Discovery</a:t>
            </a:r>
            <a:endParaRPr b="1">
              <a:solidFill>
                <a:srgbClr val="EF8600"/>
              </a:solidFill>
            </a:endParaRPr>
          </a:p>
        </p:txBody>
      </p:sp>
      <p:pic>
        <p:nvPicPr>
          <p:cNvPr id="213" name="Google Shape;213;p6"/>
          <p:cNvPicPr preferRelativeResize="0"/>
          <p:nvPr/>
        </p:nvPicPr>
        <p:blipFill rotWithShape="1">
          <a:blip r:embed="rId3">
            <a:alphaModFix/>
          </a:blip>
          <a:srcRect b="0" l="0" r="0" t="0"/>
          <a:stretch/>
        </p:blipFill>
        <p:spPr>
          <a:xfrm>
            <a:off x="3624263" y="2110713"/>
            <a:ext cx="1895475" cy="1895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7"/>
          <p:cNvPicPr preferRelativeResize="0"/>
          <p:nvPr/>
        </p:nvPicPr>
        <p:blipFill rotWithShape="1">
          <a:blip r:embed="rId3">
            <a:alphaModFix/>
          </a:blip>
          <a:srcRect b="0" l="0" r="0" t="0"/>
          <a:stretch/>
        </p:blipFill>
        <p:spPr>
          <a:xfrm>
            <a:off x="249504" y="49450"/>
            <a:ext cx="695125" cy="695125"/>
          </a:xfrm>
          <a:prstGeom prst="rect">
            <a:avLst/>
          </a:prstGeom>
          <a:noFill/>
          <a:ln>
            <a:noFill/>
          </a:ln>
        </p:spPr>
      </p:pic>
      <p:sp>
        <p:nvSpPr>
          <p:cNvPr id="219" name="Google Shape;219;p7"/>
          <p:cNvSpPr/>
          <p:nvPr/>
        </p:nvSpPr>
        <p:spPr>
          <a:xfrm>
            <a:off x="1243025" y="192875"/>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7"/>
          <p:cNvSpPr/>
          <p:nvPr/>
        </p:nvSpPr>
        <p:spPr>
          <a:xfrm>
            <a:off x="2324238" y="192875"/>
            <a:ext cx="300000" cy="300000"/>
          </a:xfrm>
          <a:prstGeom prst="ellipse">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1" name="Google Shape;221;p7"/>
          <p:cNvPicPr preferRelativeResize="0"/>
          <p:nvPr/>
        </p:nvPicPr>
        <p:blipFill rotWithShape="1">
          <a:blip r:embed="rId4">
            <a:alphaModFix/>
          </a:blip>
          <a:srcRect b="0" l="0" r="0" t="0"/>
          <a:stretch/>
        </p:blipFill>
        <p:spPr>
          <a:xfrm>
            <a:off x="2360137" y="228775"/>
            <a:ext cx="228200" cy="228200"/>
          </a:xfrm>
          <a:prstGeom prst="rect">
            <a:avLst/>
          </a:prstGeom>
          <a:noFill/>
          <a:ln>
            <a:noFill/>
          </a:ln>
        </p:spPr>
      </p:pic>
      <p:sp>
        <p:nvSpPr>
          <p:cNvPr id="222" name="Google Shape;222;p7"/>
          <p:cNvSpPr/>
          <p:nvPr/>
        </p:nvSpPr>
        <p:spPr>
          <a:xfrm>
            <a:off x="356066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3" name="Google Shape;223;p7"/>
          <p:cNvPicPr preferRelativeResize="0"/>
          <p:nvPr/>
        </p:nvPicPr>
        <p:blipFill rotWithShape="1">
          <a:blip r:embed="rId5">
            <a:alphaModFix/>
          </a:blip>
          <a:srcRect b="0" l="0" r="0" t="0"/>
          <a:stretch/>
        </p:blipFill>
        <p:spPr>
          <a:xfrm>
            <a:off x="3596563" y="243488"/>
            <a:ext cx="228200" cy="198755"/>
          </a:xfrm>
          <a:prstGeom prst="rect">
            <a:avLst/>
          </a:prstGeom>
          <a:noFill/>
          <a:ln>
            <a:noFill/>
          </a:ln>
        </p:spPr>
      </p:pic>
      <p:sp>
        <p:nvSpPr>
          <p:cNvPr id="224" name="Google Shape;224;p7"/>
          <p:cNvSpPr/>
          <p:nvPr/>
        </p:nvSpPr>
        <p:spPr>
          <a:xfrm>
            <a:off x="4757788"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7"/>
          <p:cNvSpPr txBox="1"/>
          <p:nvPr/>
        </p:nvSpPr>
        <p:spPr>
          <a:xfrm>
            <a:off x="4757788" y="135125"/>
            <a:ext cx="240012" cy="4154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226" name="Google Shape;226;p7"/>
          <p:cNvSpPr/>
          <p:nvPr/>
        </p:nvSpPr>
        <p:spPr>
          <a:xfrm>
            <a:off x="594501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7"/>
          <p:cNvSpPr txBox="1"/>
          <p:nvPr/>
        </p:nvSpPr>
        <p:spPr>
          <a:xfrm>
            <a:off x="5945013" y="135125"/>
            <a:ext cx="240012" cy="4154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228" name="Google Shape;228;p7"/>
          <p:cNvSpPr/>
          <p:nvPr/>
        </p:nvSpPr>
        <p:spPr>
          <a:xfrm>
            <a:off x="711211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9" name="Google Shape;229;p7"/>
          <p:cNvPicPr preferRelativeResize="0"/>
          <p:nvPr/>
        </p:nvPicPr>
        <p:blipFill rotWithShape="1">
          <a:blip r:embed="rId6">
            <a:alphaModFix/>
          </a:blip>
          <a:srcRect b="0" l="0" r="0" t="0"/>
          <a:stretch/>
        </p:blipFill>
        <p:spPr>
          <a:xfrm>
            <a:off x="7148013" y="239750"/>
            <a:ext cx="228200" cy="206258"/>
          </a:xfrm>
          <a:prstGeom prst="rect">
            <a:avLst/>
          </a:prstGeom>
          <a:noFill/>
          <a:ln>
            <a:noFill/>
          </a:ln>
        </p:spPr>
      </p:pic>
      <p:sp>
        <p:nvSpPr>
          <p:cNvPr id="230" name="Google Shape;230;p7"/>
          <p:cNvSpPr/>
          <p:nvPr/>
        </p:nvSpPr>
        <p:spPr>
          <a:xfrm>
            <a:off x="8227125"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1" name="Google Shape;231;p7"/>
          <p:cNvPicPr preferRelativeResize="0"/>
          <p:nvPr/>
        </p:nvPicPr>
        <p:blipFill rotWithShape="1">
          <a:blip r:embed="rId7">
            <a:alphaModFix/>
          </a:blip>
          <a:srcRect b="0" l="0" r="0" t="0"/>
          <a:stretch/>
        </p:blipFill>
        <p:spPr>
          <a:xfrm>
            <a:off x="8263000" y="234463"/>
            <a:ext cx="228225" cy="216814"/>
          </a:xfrm>
          <a:prstGeom prst="rect">
            <a:avLst/>
          </a:prstGeom>
          <a:noFill/>
          <a:ln>
            <a:noFill/>
          </a:ln>
        </p:spPr>
      </p:pic>
      <p:sp>
        <p:nvSpPr>
          <p:cNvPr id="232" name="Google Shape;232;p7"/>
          <p:cNvSpPr/>
          <p:nvPr/>
        </p:nvSpPr>
        <p:spPr>
          <a:xfrm flipH="1" rot="10800000">
            <a:off x="302850" y="790590"/>
            <a:ext cx="8538300" cy="63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33" name="Google Shape;233;p7"/>
          <p:cNvSpPr txBox="1"/>
          <p:nvPr>
            <p:ph type="ctrTitle"/>
          </p:nvPr>
        </p:nvSpPr>
        <p:spPr>
          <a:xfrm>
            <a:off x="1467000" y="2072358"/>
            <a:ext cx="5945100" cy="609300"/>
          </a:xfrm>
          <a:prstGeom prst="rect">
            <a:avLst/>
          </a:prstGeom>
          <a:noFill/>
          <a:ln>
            <a:noFill/>
          </a:ln>
        </p:spPr>
        <p:txBody>
          <a:bodyPr anchorCtr="0" anchor="b" bIns="91425" lIns="91425" spcFirstLastPara="1" rIns="91425" wrap="square" tIns="91425">
            <a:spAutoFit/>
          </a:bodyPr>
          <a:lstStyle/>
          <a:p>
            <a:pPr indent="0" lvl="0" marL="0" rtl="0" algn="l">
              <a:lnSpc>
                <a:spcPct val="115000"/>
              </a:lnSpc>
              <a:spcBef>
                <a:spcPts val="0"/>
              </a:spcBef>
              <a:spcAft>
                <a:spcPts val="0"/>
              </a:spcAft>
              <a:buSzPts val="5200"/>
              <a:buNone/>
            </a:pPr>
            <a:r>
              <a:rPr b="1" lang="en" sz="2400">
                <a:solidFill>
                  <a:srgbClr val="EF8600"/>
                </a:solidFill>
                <a:latin typeface="Roboto"/>
                <a:ea typeface="Roboto"/>
                <a:cs typeface="Roboto"/>
                <a:sym typeface="Roboto"/>
              </a:rPr>
              <a:t>Have you looked into </a:t>
            </a:r>
            <a:r>
              <a:rPr b="1" lang="en" sz="2400">
                <a:solidFill>
                  <a:srgbClr val="EF8600"/>
                </a:solidFill>
                <a:latin typeface="Roboto"/>
                <a:ea typeface="Roboto"/>
                <a:cs typeface="Roboto"/>
                <a:sym typeface="Roboto"/>
              </a:rPr>
              <a:t>going</a:t>
            </a:r>
            <a:r>
              <a:rPr b="1" lang="en" sz="2400">
                <a:solidFill>
                  <a:srgbClr val="EF8600"/>
                </a:solidFill>
                <a:latin typeface="Roboto"/>
                <a:ea typeface="Roboto"/>
                <a:cs typeface="Roboto"/>
                <a:sym typeface="Roboto"/>
              </a:rPr>
              <a:t> solar before?</a:t>
            </a:r>
            <a:endParaRPr b="1" sz="2400">
              <a:solidFill>
                <a:srgbClr val="EF8600"/>
              </a:solidFill>
              <a:latin typeface="Roboto"/>
              <a:ea typeface="Roboto"/>
              <a:cs typeface="Roboto"/>
              <a:sym typeface="Roboto"/>
            </a:endParaRPr>
          </a:p>
        </p:txBody>
      </p:sp>
      <p:sp>
        <p:nvSpPr>
          <p:cNvPr id="234" name="Google Shape;234;p7">
            <a:hlinkClick action="ppaction://hlinksldjump" r:id="rId8"/>
          </p:cNvPr>
          <p:cNvSpPr/>
          <p:nvPr/>
        </p:nvSpPr>
        <p:spPr>
          <a:xfrm>
            <a:off x="2552700" y="3114675"/>
            <a:ext cx="4067100" cy="695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7"/>
          <p:cNvSpPr txBox="1"/>
          <p:nvPr>
            <p:ph type="ctrTitle"/>
          </p:nvPr>
        </p:nvSpPr>
        <p:spPr>
          <a:xfrm>
            <a:off x="3560675" y="3179843"/>
            <a:ext cx="1941300" cy="520882"/>
          </a:xfrm>
          <a:prstGeom prst="rect">
            <a:avLst/>
          </a:prstGeom>
          <a:noFill/>
          <a:ln>
            <a:noFill/>
          </a:ln>
        </p:spPr>
        <p:txBody>
          <a:bodyPr anchorCtr="0" anchor="b" bIns="91425" lIns="91425" spcFirstLastPara="1" rIns="91425" wrap="square" tIns="91425">
            <a:spAutoFit/>
          </a:bodyPr>
          <a:lstStyle/>
          <a:p>
            <a:pPr indent="0" lvl="0" marL="0" rtl="0" algn="l">
              <a:lnSpc>
                <a:spcPct val="115000"/>
              </a:lnSpc>
              <a:spcBef>
                <a:spcPts val="0"/>
              </a:spcBef>
              <a:spcAft>
                <a:spcPts val="0"/>
              </a:spcAft>
              <a:buSzPts val="5200"/>
              <a:buNone/>
            </a:pPr>
            <a:r>
              <a:rPr lang="en" sz="1900">
                <a:solidFill>
                  <a:srgbClr val="EF8600"/>
                </a:solidFill>
                <a:latin typeface="Roboto"/>
                <a:ea typeface="Roboto"/>
                <a:cs typeface="Roboto"/>
                <a:sym typeface="Roboto"/>
              </a:rPr>
              <a:t>Next Question</a:t>
            </a:r>
            <a:endParaRPr sz="1900">
              <a:solidFill>
                <a:srgbClr val="EF8600"/>
              </a:solidFill>
              <a:latin typeface="Roboto"/>
              <a:ea typeface="Roboto"/>
              <a:cs typeface="Roboto"/>
              <a:sym typeface="Roboto"/>
            </a:endParaRPr>
          </a:p>
        </p:txBody>
      </p:sp>
      <p:sp>
        <p:nvSpPr>
          <p:cNvPr id="236" name="Google Shape;236;p7"/>
          <p:cNvSpPr/>
          <p:nvPr/>
        </p:nvSpPr>
        <p:spPr>
          <a:xfrm>
            <a:off x="5440075" y="3309525"/>
            <a:ext cx="610800" cy="305400"/>
          </a:xfrm>
          <a:prstGeom prst="stripedRightArrow">
            <a:avLst>
              <a:gd fmla="val 50000" name="adj1"/>
              <a:gd fmla="val 50000" name="adj2"/>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7"/>
          <p:cNvSpPr/>
          <p:nvPr/>
        </p:nvSpPr>
        <p:spPr>
          <a:xfrm>
            <a:off x="3962400" y="4895850"/>
            <a:ext cx="104700" cy="1047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7"/>
          <p:cNvSpPr/>
          <p:nvPr/>
        </p:nvSpPr>
        <p:spPr>
          <a:xfrm>
            <a:off x="4195075" y="4895850"/>
            <a:ext cx="104700" cy="104700"/>
          </a:xfrm>
          <a:prstGeom prst="ellipse">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7"/>
          <p:cNvSpPr/>
          <p:nvPr/>
        </p:nvSpPr>
        <p:spPr>
          <a:xfrm>
            <a:off x="4427750" y="4895850"/>
            <a:ext cx="104700" cy="104700"/>
          </a:xfrm>
          <a:prstGeom prst="ellipse">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7"/>
          <p:cNvSpPr/>
          <p:nvPr/>
        </p:nvSpPr>
        <p:spPr>
          <a:xfrm>
            <a:off x="4660425" y="4895850"/>
            <a:ext cx="104700" cy="104700"/>
          </a:xfrm>
          <a:prstGeom prst="ellipse">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7"/>
          <p:cNvSpPr/>
          <p:nvPr/>
        </p:nvSpPr>
        <p:spPr>
          <a:xfrm>
            <a:off x="4893100" y="4895850"/>
            <a:ext cx="104700" cy="104700"/>
          </a:xfrm>
          <a:prstGeom prst="ellipse">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2" name="Google Shape;242;p7"/>
          <p:cNvPicPr preferRelativeResize="0"/>
          <p:nvPr/>
        </p:nvPicPr>
        <p:blipFill rotWithShape="1">
          <a:blip r:embed="rId9">
            <a:alphaModFix/>
          </a:blip>
          <a:srcRect b="0" l="0" r="0" t="0"/>
          <a:stretch/>
        </p:blipFill>
        <p:spPr>
          <a:xfrm>
            <a:off x="1320297" y="268787"/>
            <a:ext cx="145456" cy="148167"/>
          </a:xfrm>
          <a:prstGeom prst="rect">
            <a:avLst/>
          </a:prstGeom>
          <a:noFill/>
          <a:ln>
            <a:noFill/>
          </a:ln>
        </p:spPr>
      </p:pic>
      <p:sp>
        <p:nvSpPr>
          <p:cNvPr id="243" name="Google Shape;243;p7">
            <a:hlinkClick action="ppaction://hlinksldjump" r:id="rId10"/>
          </p:cNvPr>
          <p:cNvSpPr txBox="1"/>
          <p:nvPr/>
        </p:nvSpPr>
        <p:spPr>
          <a:xfrm>
            <a:off x="1087625" y="492875"/>
            <a:ext cx="61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Us?</a:t>
            </a:r>
            <a:endParaRPr b="0" i="0" sz="800" u="none" cap="none" strike="noStrike">
              <a:solidFill>
                <a:srgbClr val="000000"/>
              </a:solidFill>
              <a:latin typeface="Roboto"/>
              <a:ea typeface="Roboto"/>
              <a:cs typeface="Roboto"/>
              <a:sym typeface="Roboto"/>
            </a:endParaRPr>
          </a:p>
        </p:txBody>
      </p:sp>
      <p:sp>
        <p:nvSpPr>
          <p:cNvPr id="244" name="Google Shape;244;p7">
            <a:hlinkClick action="ppaction://hlinksldjump" r:id="rId11"/>
          </p:cNvPr>
          <p:cNvSpPr txBox="1"/>
          <p:nvPr/>
        </p:nvSpPr>
        <p:spPr>
          <a:xfrm>
            <a:off x="220838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Discovery</a:t>
            </a:r>
            <a:endParaRPr b="0" i="0" sz="800" u="none" cap="none" strike="noStrike">
              <a:solidFill>
                <a:srgbClr val="000000"/>
              </a:solidFill>
              <a:latin typeface="Roboto"/>
              <a:ea typeface="Roboto"/>
              <a:cs typeface="Roboto"/>
              <a:sym typeface="Roboto"/>
            </a:endParaRPr>
          </a:p>
        </p:txBody>
      </p:sp>
      <p:sp>
        <p:nvSpPr>
          <p:cNvPr id="245" name="Google Shape;245;p7">
            <a:hlinkClick action="ppaction://hlinksldjump" r:id="rId12"/>
          </p:cNvPr>
          <p:cNvSpPr txBox="1"/>
          <p:nvPr/>
        </p:nvSpPr>
        <p:spPr>
          <a:xfrm>
            <a:off x="337003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Solar?</a:t>
            </a:r>
            <a:endParaRPr b="0" i="0" sz="800" u="none" cap="none" strike="noStrike">
              <a:solidFill>
                <a:srgbClr val="000000"/>
              </a:solidFill>
              <a:latin typeface="Roboto"/>
              <a:ea typeface="Roboto"/>
              <a:cs typeface="Roboto"/>
              <a:sym typeface="Roboto"/>
            </a:endParaRPr>
          </a:p>
        </p:txBody>
      </p:sp>
      <p:sp>
        <p:nvSpPr>
          <p:cNvPr id="246" name="Google Shape;246;p7">
            <a:hlinkClick action="ppaction://hlinksldjump" r:id="rId13"/>
          </p:cNvPr>
          <p:cNvSpPr txBox="1"/>
          <p:nvPr/>
        </p:nvSpPr>
        <p:spPr>
          <a:xfrm>
            <a:off x="4567163" y="492875"/>
            <a:ext cx="770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Us vs Them</a:t>
            </a:r>
            <a:endParaRPr b="0" i="0" sz="800" u="none" cap="none" strike="noStrike">
              <a:solidFill>
                <a:srgbClr val="000000"/>
              </a:solidFill>
              <a:latin typeface="Roboto"/>
              <a:ea typeface="Roboto"/>
              <a:cs typeface="Roboto"/>
              <a:sym typeface="Roboto"/>
            </a:endParaRPr>
          </a:p>
        </p:txBody>
      </p:sp>
      <p:sp>
        <p:nvSpPr>
          <p:cNvPr id="247" name="Google Shape;247;p7">
            <a:hlinkClick action="ppaction://hlinksldjump" r:id="rId14"/>
          </p:cNvPr>
          <p:cNvSpPr txBox="1"/>
          <p:nvPr/>
        </p:nvSpPr>
        <p:spPr>
          <a:xfrm>
            <a:off x="5909788" y="492875"/>
            <a:ext cx="490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FAQ</a:t>
            </a:r>
            <a:endParaRPr b="0" i="0" sz="800" u="none" cap="none" strike="noStrike">
              <a:solidFill>
                <a:srgbClr val="000000"/>
              </a:solidFill>
              <a:latin typeface="Roboto"/>
              <a:ea typeface="Roboto"/>
              <a:cs typeface="Roboto"/>
              <a:sym typeface="Roboto"/>
            </a:endParaRPr>
          </a:p>
        </p:txBody>
      </p:sp>
      <p:sp>
        <p:nvSpPr>
          <p:cNvPr id="248" name="Google Shape;248;p7">
            <a:hlinkClick action="ppaction://hlinksldjump" r:id="rId15"/>
          </p:cNvPr>
          <p:cNvSpPr txBox="1"/>
          <p:nvPr/>
        </p:nvSpPr>
        <p:spPr>
          <a:xfrm>
            <a:off x="6917463"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Next Steps</a:t>
            </a:r>
            <a:endParaRPr b="0" i="0" sz="800" u="none" cap="none" strike="noStrike">
              <a:solidFill>
                <a:srgbClr val="000000"/>
              </a:solidFill>
              <a:latin typeface="Roboto"/>
              <a:ea typeface="Roboto"/>
              <a:cs typeface="Roboto"/>
              <a:sym typeface="Roboto"/>
            </a:endParaRPr>
          </a:p>
        </p:txBody>
      </p:sp>
      <p:sp>
        <p:nvSpPr>
          <p:cNvPr id="249" name="Google Shape;249;p7">
            <a:hlinkClick action="ppaction://hlinksldjump" r:id="rId16"/>
          </p:cNvPr>
          <p:cNvSpPr txBox="1"/>
          <p:nvPr/>
        </p:nvSpPr>
        <p:spPr>
          <a:xfrm>
            <a:off x="8032475" y="492875"/>
            <a:ext cx="835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Your System</a:t>
            </a:r>
            <a:endParaRPr b="0" i="0" sz="800" u="none" cap="none" strike="noStrike">
              <a:solidFill>
                <a:srgbClr val="000000"/>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8"/>
          <p:cNvPicPr preferRelativeResize="0"/>
          <p:nvPr/>
        </p:nvPicPr>
        <p:blipFill rotWithShape="1">
          <a:blip r:embed="rId3">
            <a:alphaModFix/>
          </a:blip>
          <a:srcRect b="0" l="0" r="0" t="0"/>
          <a:stretch/>
        </p:blipFill>
        <p:spPr>
          <a:xfrm>
            <a:off x="249504" y="49450"/>
            <a:ext cx="695125" cy="695125"/>
          </a:xfrm>
          <a:prstGeom prst="rect">
            <a:avLst/>
          </a:prstGeom>
          <a:noFill/>
          <a:ln>
            <a:noFill/>
          </a:ln>
        </p:spPr>
      </p:pic>
      <p:sp>
        <p:nvSpPr>
          <p:cNvPr id="255" name="Google Shape;255;p8"/>
          <p:cNvSpPr/>
          <p:nvPr/>
        </p:nvSpPr>
        <p:spPr>
          <a:xfrm>
            <a:off x="1243025" y="192875"/>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8"/>
          <p:cNvSpPr/>
          <p:nvPr/>
        </p:nvSpPr>
        <p:spPr>
          <a:xfrm>
            <a:off x="2324238" y="192875"/>
            <a:ext cx="300000" cy="300000"/>
          </a:xfrm>
          <a:prstGeom prst="ellipse">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7" name="Google Shape;257;p8"/>
          <p:cNvPicPr preferRelativeResize="0"/>
          <p:nvPr/>
        </p:nvPicPr>
        <p:blipFill rotWithShape="1">
          <a:blip r:embed="rId4">
            <a:alphaModFix/>
          </a:blip>
          <a:srcRect b="0" l="0" r="0" t="0"/>
          <a:stretch/>
        </p:blipFill>
        <p:spPr>
          <a:xfrm>
            <a:off x="2360137" y="228775"/>
            <a:ext cx="228200" cy="228200"/>
          </a:xfrm>
          <a:prstGeom prst="rect">
            <a:avLst/>
          </a:prstGeom>
          <a:noFill/>
          <a:ln>
            <a:noFill/>
          </a:ln>
        </p:spPr>
      </p:pic>
      <p:sp>
        <p:nvSpPr>
          <p:cNvPr id="258" name="Google Shape;258;p8"/>
          <p:cNvSpPr/>
          <p:nvPr/>
        </p:nvSpPr>
        <p:spPr>
          <a:xfrm>
            <a:off x="356066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9" name="Google Shape;259;p8"/>
          <p:cNvPicPr preferRelativeResize="0"/>
          <p:nvPr/>
        </p:nvPicPr>
        <p:blipFill rotWithShape="1">
          <a:blip r:embed="rId5">
            <a:alphaModFix/>
          </a:blip>
          <a:srcRect b="0" l="0" r="0" t="0"/>
          <a:stretch/>
        </p:blipFill>
        <p:spPr>
          <a:xfrm>
            <a:off x="3596563" y="243488"/>
            <a:ext cx="228200" cy="198755"/>
          </a:xfrm>
          <a:prstGeom prst="rect">
            <a:avLst/>
          </a:prstGeom>
          <a:noFill/>
          <a:ln>
            <a:noFill/>
          </a:ln>
        </p:spPr>
      </p:pic>
      <p:sp>
        <p:nvSpPr>
          <p:cNvPr id="260" name="Google Shape;260;p8"/>
          <p:cNvSpPr/>
          <p:nvPr/>
        </p:nvSpPr>
        <p:spPr>
          <a:xfrm>
            <a:off x="4757788"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8"/>
          <p:cNvSpPr txBox="1"/>
          <p:nvPr/>
        </p:nvSpPr>
        <p:spPr>
          <a:xfrm>
            <a:off x="4757788" y="135125"/>
            <a:ext cx="249475" cy="4154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262" name="Google Shape;262;p8"/>
          <p:cNvSpPr/>
          <p:nvPr/>
        </p:nvSpPr>
        <p:spPr>
          <a:xfrm>
            <a:off x="594501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8"/>
          <p:cNvSpPr txBox="1"/>
          <p:nvPr/>
        </p:nvSpPr>
        <p:spPr>
          <a:xfrm>
            <a:off x="5945013" y="135125"/>
            <a:ext cx="230675" cy="4154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264" name="Google Shape;264;p8"/>
          <p:cNvSpPr/>
          <p:nvPr/>
        </p:nvSpPr>
        <p:spPr>
          <a:xfrm>
            <a:off x="711211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5" name="Google Shape;265;p8"/>
          <p:cNvPicPr preferRelativeResize="0"/>
          <p:nvPr/>
        </p:nvPicPr>
        <p:blipFill rotWithShape="1">
          <a:blip r:embed="rId6">
            <a:alphaModFix/>
          </a:blip>
          <a:srcRect b="0" l="0" r="0" t="0"/>
          <a:stretch/>
        </p:blipFill>
        <p:spPr>
          <a:xfrm>
            <a:off x="7148013" y="239750"/>
            <a:ext cx="228200" cy="206258"/>
          </a:xfrm>
          <a:prstGeom prst="rect">
            <a:avLst/>
          </a:prstGeom>
          <a:noFill/>
          <a:ln>
            <a:noFill/>
          </a:ln>
        </p:spPr>
      </p:pic>
      <p:sp>
        <p:nvSpPr>
          <p:cNvPr id="266" name="Google Shape;266;p8"/>
          <p:cNvSpPr/>
          <p:nvPr/>
        </p:nvSpPr>
        <p:spPr>
          <a:xfrm>
            <a:off x="8227125"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7" name="Google Shape;267;p8"/>
          <p:cNvPicPr preferRelativeResize="0"/>
          <p:nvPr/>
        </p:nvPicPr>
        <p:blipFill rotWithShape="1">
          <a:blip r:embed="rId7">
            <a:alphaModFix/>
          </a:blip>
          <a:srcRect b="0" l="0" r="0" t="0"/>
          <a:stretch/>
        </p:blipFill>
        <p:spPr>
          <a:xfrm>
            <a:off x="8263000" y="234463"/>
            <a:ext cx="228225" cy="216814"/>
          </a:xfrm>
          <a:prstGeom prst="rect">
            <a:avLst/>
          </a:prstGeom>
          <a:noFill/>
          <a:ln>
            <a:noFill/>
          </a:ln>
        </p:spPr>
      </p:pic>
      <p:sp>
        <p:nvSpPr>
          <p:cNvPr id="268" name="Google Shape;268;p8"/>
          <p:cNvSpPr/>
          <p:nvPr/>
        </p:nvSpPr>
        <p:spPr>
          <a:xfrm flipH="1" rot="10800000">
            <a:off x="302850" y="790590"/>
            <a:ext cx="8538300" cy="63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69" name="Google Shape;269;p8"/>
          <p:cNvSpPr txBox="1"/>
          <p:nvPr>
            <p:ph type="ctrTitle"/>
          </p:nvPr>
        </p:nvSpPr>
        <p:spPr>
          <a:xfrm>
            <a:off x="1467000" y="1891383"/>
            <a:ext cx="5945100" cy="609367"/>
          </a:xfrm>
          <a:prstGeom prst="rect">
            <a:avLst/>
          </a:prstGeom>
          <a:noFill/>
          <a:ln>
            <a:noFill/>
          </a:ln>
        </p:spPr>
        <p:txBody>
          <a:bodyPr anchorCtr="0" anchor="b" bIns="91425" lIns="91425" spcFirstLastPara="1" rIns="91425" wrap="square" tIns="91425">
            <a:spAutoFit/>
          </a:bodyPr>
          <a:lstStyle/>
          <a:p>
            <a:pPr indent="0" lvl="0" marL="0" rtl="0" algn="ctr">
              <a:lnSpc>
                <a:spcPct val="115000"/>
              </a:lnSpc>
              <a:spcBef>
                <a:spcPts val="0"/>
              </a:spcBef>
              <a:spcAft>
                <a:spcPts val="0"/>
              </a:spcAft>
              <a:buSzPts val="5200"/>
              <a:buNone/>
            </a:pPr>
            <a:r>
              <a:rPr b="1" lang="en" sz="2400">
                <a:solidFill>
                  <a:srgbClr val="EF8600"/>
                </a:solidFill>
                <a:latin typeface="Roboto"/>
                <a:ea typeface="Roboto"/>
                <a:cs typeface="Roboto"/>
                <a:sym typeface="Roboto"/>
              </a:rPr>
              <a:t>Why have you not  gone solar  yet?</a:t>
            </a:r>
            <a:endParaRPr b="1" sz="2400">
              <a:solidFill>
                <a:srgbClr val="EF8600"/>
              </a:solidFill>
              <a:latin typeface="Roboto"/>
              <a:ea typeface="Roboto"/>
              <a:cs typeface="Roboto"/>
              <a:sym typeface="Roboto"/>
            </a:endParaRPr>
          </a:p>
        </p:txBody>
      </p:sp>
      <p:sp>
        <p:nvSpPr>
          <p:cNvPr id="270" name="Google Shape;270;p8">
            <a:hlinkClick action="ppaction://hlinksldjump" r:id="rId8"/>
          </p:cNvPr>
          <p:cNvSpPr/>
          <p:nvPr/>
        </p:nvSpPr>
        <p:spPr>
          <a:xfrm>
            <a:off x="2552700" y="2933700"/>
            <a:ext cx="4067100" cy="6951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8"/>
          <p:cNvSpPr txBox="1"/>
          <p:nvPr>
            <p:ph type="ctrTitle"/>
          </p:nvPr>
        </p:nvSpPr>
        <p:spPr>
          <a:xfrm>
            <a:off x="3560675" y="2998868"/>
            <a:ext cx="1941300" cy="520882"/>
          </a:xfrm>
          <a:prstGeom prst="rect">
            <a:avLst/>
          </a:prstGeom>
          <a:noFill/>
          <a:ln>
            <a:noFill/>
          </a:ln>
        </p:spPr>
        <p:txBody>
          <a:bodyPr anchorCtr="0" anchor="b" bIns="91425" lIns="91425" spcFirstLastPara="1" rIns="91425" wrap="square" tIns="91425">
            <a:spAutoFit/>
          </a:bodyPr>
          <a:lstStyle/>
          <a:p>
            <a:pPr indent="0" lvl="0" marL="0" rtl="0" algn="l">
              <a:lnSpc>
                <a:spcPct val="115000"/>
              </a:lnSpc>
              <a:spcBef>
                <a:spcPts val="0"/>
              </a:spcBef>
              <a:spcAft>
                <a:spcPts val="0"/>
              </a:spcAft>
              <a:buSzPts val="5200"/>
              <a:buNone/>
            </a:pPr>
            <a:r>
              <a:rPr lang="en" sz="1900">
                <a:solidFill>
                  <a:srgbClr val="EF8600"/>
                </a:solidFill>
                <a:latin typeface="Roboto"/>
                <a:ea typeface="Roboto"/>
                <a:cs typeface="Roboto"/>
                <a:sym typeface="Roboto"/>
              </a:rPr>
              <a:t>Next Question</a:t>
            </a:r>
            <a:endParaRPr sz="1900">
              <a:solidFill>
                <a:srgbClr val="EF8600"/>
              </a:solidFill>
              <a:latin typeface="Roboto"/>
              <a:ea typeface="Roboto"/>
              <a:cs typeface="Roboto"/>
              <a:sym typeface="Roboto"/>
            </a:endParaRPr>
          </a:p>
        </p:txBody>
      </p:sp>
      <p:sp>
        <p:nvSpPr>
          <p:cNvPr id="272" name="Google Shape;272;p8"/>
          <p:cNvSpPr/>
          <p:nvPr/>
        </p:nvSpPr>
        <p:spPr>
          <a:xfrm>
            <a:off x="5440075" y="3128550"/>
            <a:ext cx="610800" cy="305400"/>
          </a:xfrm>
          <a:prstGeom prst="stripedRightArrow">
            <a:avLst>
              <a:gd fmla="val 50000" name="adj1"/>
              <a:gd fmla="val 50000" name="adj2"/>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8">
            <a:hlinkClick action="ppaction://hlinksldjump" r:id="rId9"/>
          </p:cNvPr>
          <p:cNvSpPr txBox="1"/>
          <p:nvPr>
            <p:ph type="ctrTitle"/>
          </p:nvPr>
        </p:nvSpPr>
        <p:spPr>
          <a:xfrm>
            <a:off x="3615600" y="3799999"/>
            <a:ext cx="1941300" cy="397001"/>
          </a:xfrm>
          <a:prstGeom prst="rect">
            <a:avLst/>
          </a:prstGeom>
          <a:noFill/>
          <a:ln>
            <a:noFill/>
          </a:ln>
        </p:spPr>
        <p:txBody>
          <a:bodyPr anchorCtr="0" anchor="b" bIns="91425" lIns="91425" spcFirstLastPara="1" rIns="91425" wrap="square" tIns="91425">
            <a:spAutoFit/>
          </a:bodyPr>
          <a:lstStyle/>
          <a:p>
            <a:pPr indent="0" lvl="0" marL="0" rtl="0" algn="ctr">
              <a:lnSpc>
                <a:spcPct val="115000"/>
              </a:lnSpc>
              <a:spcBef>
                <a:spcPts val="0"/>
              </a:spcBef>
              <a:spcAft>
                <a:spcPts val="0"/>
              </a:spcAft>
              <a:buSzPts val="5200"/>
              <a:buNone/>
            </a:pPr>
            <a:r>
              <a:rPr b="1" lang="en" sz="1200">
                <a:solidFill>
                  <a:srgbClr val="EF8600"/>
                </a:solidFill>
                <a:latin typeface="Roboto"/>
                <a:ea typeface="Roboto"/>
                <a:cs typeface="Roboto"/>
                <a:sym typeface="Roboto"/>
              </a:rPr>
              <a:t>PREVIOUS QUESTION</a:t>
            </a:r>
            <a:endParaRPr b="1" sz="1200">
              <a:solidFill>
                <a:srgbClr val="EF8600"/>
              </a:solidFill>
              <a:latin typeface="Roboto"/>
              <a:ea typeface="Roboto"/>
              <a:cs typeface="Roboto"/>
              <a:sym typeface="Roboto"/>
            </a:endParaRPr>
          </a:p>
        </p:txBody>
      </p:sp>
      <p:sp>
        <p:nvSpPr>
          <p:cNvPr id="274" name="Google Shape;274;p8"/>
          <p:cNvSpPr/>
          <p:nvPr/>
        </p:nvSpPr>
        <p:spPr>
          <a:xfrm>
            <a:off x="3962400" y="4895850"/>
            <a:ext cx="104700" cy="1047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8"/>
          <p:cNvSpPr/>
          <p:nvPr/>
        </p:nvSpPr>
        <p:spPr>
          <a:xfrm>
            <a:off x="4195075" y="4895850"/>
            <a:ext cx="104700" cy="104700"/>
          </a:xfrm>
          <a:prstGeom prst="ellipse">
            <a:avLst/>
          </a:pr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8"/>
          <p:cNvSpPr/>
          <p:nvPr/>
        </p:nvSpPr>
        <p:spPr>
          <a:xfrm>
            <a:off x="4427750" y="4895850"/>
            <a:ext cx="104700" cy="104700"/>
          </a:xfrm>
          <a:prstGeom prst="ellipse">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8"/>
          <p:cNvSpPr/>
          <p:nvPr/>
        </p:nvSpPr>
        <p:spPr>
          <a:xfrm>
            <a:off x="4660425" y="4895850"/>
            <a:ext cx="104700" cy="104700"/>
          </a:xfrm>
          <a:prstGeom prst="ellipse">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8"/>
          <p:cNvSpPr/>
          <p:nvPr/>
        </p:nvSpPr>
        <p:spPr>
          <a:xfrm>
            <a:off x="4893100" y="4895850"/>
            <a:ext cx="104700" cy="104700"/>
          </a:xfrm>
          <a:prstGeom prst="ellipse">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9" name="Google Shape;279;p8"/>
          <p:cNvPicPr preferRelativeResize="0"/>
          <p:nvPr/>
        </p:nvPicPr>
        <p:blipFill rotWithShape="1">
          <a:blip r:embed="rId10">
            <a:alphaModFix/>
          </a:blip>
          <a:srcRect b="0" l="0" r="0" t="0"/>
          <a:stretch/>
        </p:blipFill>
        <p:spPr>
          <a:xfrm>
            <a:off x="1320297" y="268787"/>
            <a:ext cx="145456" cy="148167"/>
          </a:xfrm>
          <a:prstGeom prst="rect">
            <a:avLst/>
          </a:prstGeom>
          <a:noFill/>
          <a:ln>
            <a:noFill/>
          </a:ln>
        </p:spPr>
      </p:pic>
      <p:sp>
        <p:nvSpPr>
          <p:cNvPr id="280" name="Google Shape;280;p8">
            <a:hlinkClick action="ppaction://hlinksldjump" r:id="rId11"/>
          </p:cNvPr>
          <p:cNvSpPr txBox="1"/>
          <p:nvPr/>
        </p:nvSpPr>
        <p:spPr>
          <a:xfrm>
            <a:off x="1087625" y="492875"/>
            <a:ext cx="61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Us?</a:t>
            </a:r>
            <a:endParaRPr b="0" i="0" sz="800" u="none" cap="none" strike="noStrike">
              <a:solidFill>
                <a:srgbClr val="000000"/>
              </a:solidFill>
              <a:latin typeface="Roboto"/>
              <a:ea typeface="Roboto"/>
              <a:cs typeface="Roboto"/>
              <a:sym typeface="Roboto"/>
            </a:endParaRPr>
          </a:p>
        </p:txBody>
      </p:sp>
      <p:sp>
        <p:nvSpPr>
          <p:cNvPr id="281" name="Google Shape;281;p8">
            <a:hlinkClick action="ppaction://hlinksldjump" r:id="rId12"/>
          </p:cNvPr>
          <p:cNvSpPr txBox="1"/>
          <p:nvPr/>
        </p:nvSpPr>
        <p:spPr>
          <a:xfrm>
            <a:off x="220838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Discovery</a:t>
            </a:r>
            <a:endParaRPr b="0" i="0" sz="800" u="none" cap="none" strike="noStrike">
              <a:solidFill>
                <a:srgbClr val="000000"/>
              </a:solidFill>
              <a:latin typeface="Roboto"/>
              <a:ea typeface="Roboto"/>
              <a:cs typeface="Roboto"/>
              <a:sym typeface="Roboto"/>
            </a:endParaRPr>
          </a:p>
        </p:txBody>
      </p:sp>
      <p:sp>
        <p:nvSpPr>
          <p:cNvPr id="282" name="Google Shape;282;p8">
            <a:hlinkClick action="ppaction://hlinksldjump" r:id="rId13"/>
          </p:cNvPr>
          <p:cNvSpPr txBox="1"/>
          <p:nvPr/>
        </p:nvSpPr>
        <p:spPr>
          <a:xfrm>
            <a:off x="337003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Solar?</a:t>
            </a:r>
            <a:endParaRPr b="0" i="0" sz="800" u="none" cap="none" strike="noStrike">
              <a:solidFill>
                <a:srgbClr val="000000"/>
              </a:solidFill>
              <a:latin typeface="Roboto"/>
              <a:ea typeface="Roboto"/>
              <a:cs typeface="Roboto"/>
              <a:sym typeface="Roboto"/>
            </a:endParaRPr>
          </a:p>
        </p:txBody>
      </p:sp>
      <p:sp>
        <p:nvSpPr>
          <p:cNvPr id="283" name="Google Shape;283;p8">
            <a:hlinkClick action="ppaction://hlinksldjump" r:id="rId14"/>
          </p:cNvPr>
          <p:cNvSpPr txBox="1"/>
          <p:nvPr/>
        </p:nvSpPr>
        <p:spPr>
          <a:xfrm>
            <a:off x="4567163" y="492875"/>
            <a:ext cx="770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Us vs Them</a:t>
            </a:r>
            <a:endParaRPr b="0" i="0" sz="800" u="none" cap="none" strike="noStrike">
              <a:solidFill>
                <a:srgbClr val="000000"/>
              </a:solidFill>
              <a:latin typeface="Roboto"/>
              <a:ea typeface="Roboto"/>
              <a:cs typeface="Roboto"/>
              <a:sym typeface="Roboto"/>
            </a:endParaRPr>
          </a:p>
        </p:txBody>
      </p:sp>
      <p:sp>
        <p:nvSpPr>
          <p:cNvPr id="284" name="Google Shape;284;p8">
            <a:hlinkClick action="ppaction://hlinksldjump" r:id="rId15"/>
          </p:cNvPr>
          <p:cNvSpPr txBox="1"/>
          <p:nvPr/>
        </p:nvSpPr>
        <p:spPr>
          <a:xfrm>
            <a:off x="5909788" y="492875"/>
            <a:ext cx="490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FAQ</a:t>
            </a:r>
            <a:endParaRPr b="0" i="0" sz="800" u="none" cap="none" strike="noStrike">
              <a:solidFill>
                <a:srgbClr val="000000"/>
              </a:solidFill>
              <a:latin typeface="Roboto"/>
              <a:ea typeface="Roboto"/>
              <a:cs typeface="Roboto"/>
              <a:sym typeface="Roboto"/>
            </a:endParaRPr>
          </a:p>
        </p:txBody>
      </p:sp>
      <p:sp>
        <p:nvSpPr>
          <p:cNvPr id="285" name="Google Shape;285;p8">
            <a:hlinkClick action="ppaction://hlinksldjump" r:id="rId16"/>
          </p:cNvPr>
          <p:cNvSpPr txBox="1"/>
          <p:nvPr/>
        </p:nvSpPr>
        <p:spPr>
          <a:xfrm>
            <a:off x="6917463"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Next Steps</a:t>
            </a:r>
            <a:endParaRPr b="0" i="0" sz="800" u="none" cap="none" strike="noStrike">
              <a:solidFill>
                <a:srgbClr val="000000"/>
              </a:solidFill>
              <a:latin typeface="Roboto"/>
              <a:ea typeface="Roboto"/>
              <a:cs typeface="Roboto"/>
              <a:sym typeface="Roboto"/>
            </a:endParaRPr>
          </a:p>
        </p:txBody>
      </p:sp>
      <p:sp>
        <p:nvSpPr>
          <p:cNvPr id="286" name="Google Shape;286;p8">
            <a:hlinkClick action="ppaction://hlinksldjump" r:id="rId17"/>
          </p:cNvPr>
          <p:cNvSpPr txBox="1"/>
          <p:nvPr/>
        </p:nvSpPr>
        <p:spPr>
          <a:xfrm>
            <a:off x="8032475" y="492875"/>
            <a:ext cx="835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Your System</a:t>
            </a:r>
            <a:endParaRPr b="0" i="0" sz="800" u="none" cap="none" strike="noStrike">
              <a:solidFill>
                <a:srgbClr val="000000"/>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9"/>
          <p:cNvPicPr preferRelativeResize="0"/>
          <p:nvPr/>
        </p:nvPicPr>
        <p:blipFill rotWithShape="1">
          <a:blip r:embed="rId3">
            <a:alphaModFix/>
          </a:blip>
          <a:srcRect b="0" l="0" r="0" t="0"/>
          <a:stretch/>
        </p:blipFill>
        <p:spPr>
          <a:xfrm>
            <a:off x="249504" y="49450"/>
            <a:ext cx="695125" cy="695125"/>
          </a:xfrm>
          <a:prstGeom prst="rect">
            <a:avLst/>
          </a:prstGeom>
          <a:noFill/>
          <a:ln>
            <a:noFill/>
          </a:ln>
        </p:spPr>
      </p:pic>
      <p:sp>
        <p:nvSpPr>
          <p:cNvPr id="292" name="Google Shape;292;p9"/>
          <p:cNvSpPr/>
          <p:nvPr/>
        </p:nvSpPr>
        <p:spPr>
          <a:xfrm>
            <a:off x="1243025" y="192875"/>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9"/>
          <p:cNvSpPr/>
          <p:nvPr/>
        </p:nvSpPr>
        <p:spPr>
          <a:xfrm>
            <a:off x="2324238" y="192875"/>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4" name="Google Shape;294;p9"/>
          <p:cNvPicPr preferRelativeResize="0"/>
          <p:nvPr/>
        </p:nvPicPr>
        <p:blipFill rotWithShape="1">
          <a:blip r:embed="rId4">
            <a:alphaModFix/>
          </a:blip>
          <a:srcRect b="0" l="0" r="0" t="0"/>
          <a:stretch/>
        </p:blipFill>
        <p:spPr>
          <a:xfrm>
            <a:off x="2360137" y="228775"/>
            <a:ext cx="228200" cy="228200"/>
          </a:xfrm>
          <a:prstGeom prst="rect">
            <a:avLst/>
          </a:prstGeom>
          <a:noFill/>
          <a:ln>
            <a:noFill/>
          </a:ln>
        </p:spPr>
      </p:pic>
      <p:sp>
        <p:nvSpPr>
          <p:cNvPr id="295" name="Google Shape;295;p9"/>
          <p:cNvSpPr/>
          <p:nvPr/>
        </p:nvSpPr>
        <p:spPr>
          <a:xfrm>
            <a:off x="356066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6" name="Google Shape;296;p9"/>
          <p:cNvPicPr preferRelativeResize="0"/>
          <p:nvPr/>
        </p:nvPicPr>
        <p:blipFill rotWithShape="1">
          <a:blip r:embed="rId5">
            <a:alphaModFix/>
          </a:blip>
          <a:srcRect b="0" l="0" r="0" t="0"/>
          <a:stretch/>
        </p:blipFill>
        <p:spPr>
          <a:xfrm>
            <a:off x="3596563" y="243488"/>
            <a:ext cx="228200" cy="198755"/>
          </a:xfrm>
          <a:prstGeom prst="rect">
            <a:avLst/>
          </a:prstGeom>
          <a:noFill/>
          <a:ln>
            <a:noFill/>
          </a:ln>
        </p:spPr>
      </p:pic>
      <p:sp>
        <p:nvSpPr>
          <p:cNvPr id="297" name="Google Shape;297;p9"/>
          <p:cNvSpPr/>
          <p:nvPr/>
        </p:nvSpPr>
        <p:spPr>
          <a:xfrm>
            <a:off x="4757788"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9"/>
          <p:cNvSpPr txBox="1"/>
          <p:nvPr/>
        </p:nvSpPr>
        <p:spPr>
          <a:xfrm>
            <a:off x="4757788" y="135125"/>
            <a:ext cx="235750" cy="4154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299" name="Google Shape;299;p9"/>
          <p:cNvSpPr/>
          <p:nvPr/>
        </p:nvSpPr>
        <p:spPr>
          <a:xfrm>
            <a:off x="594501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9"/>
          <p:cNvSpPr txBox="1"/>
          <p:nvPr/>
        </p:nvSpPr>
        <p:spPr>
          <a:xfrm>
            <a:off x="5945013" y="135125"/>
            <a:ext cx="235750" cy="4154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Arial"/>
                <a:ea typeface="Arial"/>
                <a:cs typeface="Arial"/>
                <a:sym typeface="Arial"/>
              </a:rPr>
              <a:t>?</a:t>
            </a:r>
            <a:endParaRPr b="1" i="0" sz="1500" u="none" cap="none" strike="noStrike">
              <a:solidFill>
                <a:schemeClr val="lt1"/>
              </a:solidFill>
              <a:latin typeface="Arial"/>
              <a:ea typeface="Arial"/>
              <a:cs typeface="Arial"/>
              <a:sym typeface="Arial"/>
            </a:endParaRPr>
          </a:p>
        </p:txBody>
      </p:sp>
      <p:sp>
        <p:nvSpPr>
          <p:cNvPr id="301" name="Google Shape;301;p9"/>
          <p:cNvSpPr/>
          <p:nvPr/>
        </p:nvSpPr>
        <p:spPr>
          <a:xfrm>
            <a:off x="7112113"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2" name="Google Shape;302;p9"/>
          <p:cNvPicPr preferRelativeResize="0"/>
          <p:nvPr/>
        </p:nvPicPr>
        <p:blipFill rotWithShape="1">
          <a:blip r:embed="rId6">
            <a:alphaModFix/>
          </a:blip>
          <a:srcRect b="0" l="0" r="0" t="0"/>
          <a:stretch/>
        </p:blipFill>
        <p:spPr>
          <a:xfrm>
            <a:off x="7148013" y="239750"/>
            <a:ext cx="228200" cy="206258"/>
          </a:xfrm>
          <a:prstGeom prst="rect">
            <a:avLst/>
          </a:prstGeom>
          <a:noFill/>
          <a:ln>
            <a:noFill/>
          </a:ln>
        </p:spPr>
      </p:pic>
      <p:sp>
        <p:nvSpPr>
          <p:cNvPr id="303" name="Google Shape;303;p9"/>
          <p:cNvSpPr/>
          <p:nvPr/>
        </p:nvSpPr>
        <p:spPr>
          <a:xfrm>
            <a:off x="8227125" y="192863"/>
            <a:ext cx="300000" cy="300000"/>
          </a:xfrm>
          <a:prstGeom prst="ellipse">
            <a:avLst/>
          </a:prstGeom>
          <a:solidFill>
            <a:srgbClr val="007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4" name="Google Shape;304;p9"/>
          <p:cNvPicPr preferRelativeResize="0"/>
          <p:nvPr/>
        </p:nvPicPr>
        <p:blipFill rotWithShape="1">
          <a:blip r:embed="rId7">
            <a:alphaModFix/>
          </a:blip>
          <a:srcRect b="0" l="0" r="0" t="0"/>
          <a:stretch/>
        </p:blipFill>
        <p:spPr>
          <a:xfrm>
            <a:off x="8263000" y="234463"/>
            <a:ext cx="228225" cy="216814"/>
          </a:xfrm>
          <a:prstGeom prst="rect">
            <a:avLst/>
          </a:prstGeom>
          <a:noFill/>
          <a:ln>
            <a:noFill/>
          </a:ln>
        </p:spPr>
      </p:pic>
      <p:sp>
        <p:nvSpPr>
          <p:cNvPr id="305" name="Google Shape;305;p9"/>
          <p:cNvSpPr/>
          <p:nvPr/>
        </p:nvSpPr>
        <p:spPr>
          <a:xfrm flipH="1" rot="10800000">
            <a:off x="302850" y="790590"/>
            <a:ext cx="8538300" cy="63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06" name="Google Shape;306;p9"/>
          <p:cNvSpPr txBox="1"/>
          <p:nvPr>
            <p:ph type="ctrTitle"/>
          </p:nvPr>
        </p:nvSpPr>
        <p:spPr>
          <a:xfrm>
            <a:off x="1558775" y="1590326"/>
            <a:ext cx="5945100" cy="1034099"/>
          </a:xfrm>
          <a:prstGeom prst="rect">
            <a:avLst/>
          </a:prstGeom>
          <a:noFill/>
          <a:ln>
            <a:noFill/>
          </a:ln>
        </p:spPr>
        <p:txBody>
          <a:bodyPr anchorCtr="0" anchor="b" bIns="91425" lIns="91425" spcFirstLastPara="1" rIns="91425" wrap="square" tIns="91425">
            <a:spAutoFit/>
          </a:bodyPr>
          <a:lstStyle/>
          <a:p>
            <a:pPr indent="0" lvl="0" marL="0" rtl="0" algn="ctr">
              <a:lnSpc>
                <a:spcPct val="115000"/>
              </a:lnSpc>
              <a:spcBef>
                <a:spcPts val="0"/>
              </a:spcBef>
              <a:spcAft>
                <a:spcPts val="0"/>
              </a:spcAft>
              <a:buSzPts val="5200"/>
              <a:buNone/>
            </a:pPr>
            <a:r>
              <a:rPr b="1" lang="en" sz="2400">
                <a:solidFill>
                  <a:srgbClr val="EF8600"/>
                </a:solidFill>
                <a:latin typeface="Roboto"/>
                <a:ea typeface="Roboto"/>
                <a:cs typeface="Roboto"/>
                <a:sym typeface="Roboto"/>
              </a:rPr>
              <a:t>Are you more interested in saving money,  using more power, or going green?</a:t>
            </a:r>
            <a:endParaRPr b="1" sz="2400">
              <a:solidFill>
                <a:srgbClr val="EF8600"/>
              </a:solidFill>
              <a:latin typeface="Roboto"/>
              <a:ea typeface="Roboto"/>
              <a:cs typeface="Roboto"/>
              <a:sym typeface="Roboto"/>
            </a:endParaRPr>
          </a:p>
        </p:txBody>
      </p:sp>
      <p:sp>
        <p:nvSpPr>
          <p:cNvPr id="307" name="Google Shape;307;p9">
            <a:hlinkClick action="ppaction://hlinksldjump" r:id="rId8"/>
          </p:cNvPr>
          <p:cNvSpPr/>
          <p:nvPr/>
        </p:nvSpPr>
        <p:spPr>
          <a:xfrm>
            <a:off x="2552700" y="2933700"/>
            <a:ext cx="4067100" cy="6951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9"/>
          <p:cNvSpPr txBox="1"/>
          <p:nvPr>
            <p:ph type="ctrTitle"/>
          </p:nvPr>
        </p:nvSpPr>
        <p:spPr>
          <a:xfrm>
            <a:off x="3560675" y="2998868"/>
            <a:ext cx="1941300" cy="520882"/>
          </a:xfrm>
          <a:prstGeom prst="rect">
            <a:avLst/>
          </a:prstGeom>
          <a:noFill/>
          <a:ln>
            <a:noFill/>
          </a:ln>
        </p:spPr>
        <p:txBody>
          <a:bodyPr anchorCtr="0" anchor="b" bIns="91425" lIns="91425" spcFirstLastPara="1" rIns="91425" wrap="square" tIns="91425">
            <a:spAutoFit/>
          </a:bodyPr>
          <a:lstStyle/>
          <a:p>
            <a:pPr indent="0" lvl="0" marL="0" rtl="0" algn="l">
              <a:lnSpc>
                <a:spcPct val="115000"/>
              </a:lnSpc>
              <a:spcBef>
                <a:spcPts val="0"/>
              </a:spcBef>
              <a:spcAft>
                <a:spcPts val="0"/>
              </a:spcAft>
              <a:buSzPts val="5200"/>
              <a:buNone/>
            </a:pPr>
            <a:r>
              <a:rPr lang="en" sz="1900">
                <a:solidFill>
                  <a:srgbClr val="EF8600"/>
                </a:solidFill>
                <a:latin typeface="Roboto"/>
                <a:ea typeface="Roboto"/>
                <a:cs typeface="Roboto"/>
                <a:sym typeface="Roboto"/>
              </a:rPr>
              <a:t>Next Question</a:t>
            </a:r>
            <a:endParaRPr sz="1900">
              <a:solidFill>
                <a:srgbClr val="EF8600"/>
              </a:solidFill>
              <a:latin typeface="Roboto"/>
              <a:ea typeface="Roboto"/>
              <a:cs typeface="Roboto"/>
              <a:sym typeface="Roboto"/>
            </a:endParaRPr>
          </a:p>
        </p:txBody>
      </p:sp>
      <p:sp>
        <p:nvSpPr>
          <p:cNvPr id="309" name="Google Shape;309;p9"/>
          <p:cNvSpPr/>
          <p:nvPr/>
        </p:nvSpPr>
        <p:spPr>
          <a:xfrm>
            <a:off x="5440075" y="3128550"/>
            <a:ext cx="610800" cy="305400"/>
          </a:xfrm>
          <a:prstGeom prst="stripedRightArrow">
            <a:avLst>
              <a:gd fmla="val 50000" name="adj1"/>
              <a:gd fmla="val 50000" name="adj2"/>
            </a:avLst>
          </a:prstGeom>
          <a:solidFill>
            <a:srgbClr val="EF86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9">
            <a:hlinkClick action="ppaction://hlinksldjump" r:id="rId9"/>
          </p:cNvPr>
          <p:cNvSpPr txBox="1"/>
          <p:nvPr>
            <p:ph type="ctrTitle"/>
          </p:nvPr>
        </p:nvSpPr>
        <p:spPr>
          <a:xfrm>
            <a:off x="3615600" y="3799999"/>
            <a:ext cx="1941300" cy="397001"/>
          </a:xfrm>
          <a:prstGeom prst="rect">
            <a:avLst/>
          </a:prstGeom>
          <a:noFill/>
          <a:ln>
            <a:noFill/>
          </a:ln>
        </p:spPr>
        <p:txBody>
          <a:bodyPr anchorCtr="0" anchor="b" bIns="91425" lIns="91425" spcFirstLastPara="1" rIns="91425" wrap="square" tIns="91425">
            <a:spAutoFit/>
          </a:bodyPr>
          <a:lstStyle/>
          <a:p>
            <a:pPr indent="0" lvl="0" marL="0" rtl="0" algn="ctr">
              <a:lnSpc>
                <a:spcPct val="115000"/>
              </a:lnSpc>
              <a:spcBef>
                <a:spcPts val="0"/>
              </a:spcBef>
              <a:spcAft>
                <a:spcPts val="0"/>
              </a:spcAft>
              <a:buSzPts val="5200"/>
              <a:buNone/>
            </a:pPr>
            <a:r>
              <a:rPr b="1" lang="en" sz="1200">
                <a:solidFill>
                  <a:srgbClr val="EF8600"/>
                </a:solidFill>
                <a:latin typeface="Roboto"/>
                <a:ea typeface="Roboto"/>
                <a:cs typeface="Roboto"/>
                <a:sym typeface="Roboto"/>
              </a:rPr>
              <a:t>PREVIOUS QUESTION</a:t>
            </a:r>
            <a:endParaRPr b="1" sz="1200">
              <a:solidFill>
                <a:srgbClr val="EF8600"/>
              </a:solidFill>
              <a:latin typeface="Roboto"/>
              <a:ea typeface="Roboto"/>
              <a:cs typeface="Roboto"/>
              <a:sym typeface="Roboto"/>
            </a:endParaRPr>
          </a:p>
        </p:txBody>
      </p:sp>
      <p:sp>
        <p:nvSpPr>
          <p:cNvPr id="311" name="Google Shape;311;p9"/>
          <p:cNvSpPr/>
          <p:nvPr/>
        </p:nvSpPr>
        <p:spPr>
          <a:xfrm>
            <a:off x="3962400" y="4895850"/>
            <a:ext cx="104700" cy="1047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9"/>
          <p:cNvSpPr/>
          <p:nvPr/>
        </p:nvSpPr>
        <p:spPr>
          <a:xfrm>
            <a:off x="4195075" y="4895850"/>
            <a:ext cx="104700" cy="104700"/>
          </a:xfrm>
          <a:prstGeom prst="ellipse">
            <a:avLst/>
          </a:prstGeom>
          <a:solidFill>
            <a:srgbClr val="231F2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9"/>
          <p:cNvSpPr/>
          <p:nvPr/>
        </p:nvSpPr>
        <p:spPr>
          <a:xfrm>
            <a:off x="4427750" y="4895850"/>
            <a:ext cx="104700" cy="1047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9"/>
          <p:cNvSpPr/>
          <p:nvPr/>
        </p:nvSpPr>
        <p:spPr>
          <a:xfrm>
            <a:off x="4660425" y="4895850"/>
            <a:ext cx="104700" cy="104700"/>
          </a:xfrm>
          <a:prstGeom prst="ellipse">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9"/>
          <p:cNvSpPr/>
          <p:nvPr/>
        </p:nvSpPr>
        <p:spPr>
          <a:xfrm>
            <a:off x="4893100" y="4895850"/>
            <a:ext cx="104700" cy="104700"/>
          </a:xfrm>
          <a:prstGeom prst="ellipse">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6" name="Google Shape;316;p9"/>
          <p:cNvPicPr preferRelativeResize="0"/>
          <p:nvPr/>
        </p:nvPicPr>
        <p:blipFill rotWithShape="1">
          <a:blip r:embed="rId10">
            <a:alphaModFix/>
          </a:blip>
          <a:srcRect b="0" l="0" r="0" t="0"/>
          <a:stretch/>
        </p:blipFill>
        <p:spPr>
          <a:xfrm>
            <a:off x="1320297" y="268787"/>
            <a:ext cx="145456" cy="148167"/>
          </a:xfrm>
          <a:prstGeom prst="rect">
            <a:avLst/>
          </a:prstGeom>
          <a:noFill/>
          <a:ln>
            <a:noFill/>
          </a:ln>
        </p:spPr>
      </p:pic>
      <p:sp>
        <p:nvSpPr>
          <p:cNvPr id="317" name="Google Shape;317;p9">
            <a:hlinkClick action="ppaction://hlinksldjump" r:id="rId11"/>
          </p:cNvPr>
          <p:cNvSpPr txBox="1"/>
          <p:nvPr/>
        </p:nvSpPr>
        <p:spPr>
          <a:xfrm>
            <a:off x="1087625" y="492875"/>
            <a:ext cx="61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Us?</a:t>
            </a:r>
            <a:endParaRPr b="0" i="0" sz="800" u="none" cap="none" strike="noStrike">
              <a:solidFill>
                <a:srgbClr val="000000"/>
              </a:solidFill>
              <a:latin typeface="Roboto"/>
              <a:ea typeface="Roboto"/>
              <a:cs typeface="Roboto"/>
              <a:sym typeface="Roboto"/>
            </a:endParaRPr>
          </a:p>
        </p:txBody>
      </p:sp>
      <p:sp>
        <p:nvSpPr>
          <p:cNvPr id="318" name="Google Shape;318;p9">
            <a:hlinkClick action="ppaction://hlinksldjump" r:id="rId12"/>
          </p:cNvPr>
          <p:cNvSpPr txBox="1"/>
          <p:nvPr/>
        </p:nvSpPr>
        <p:spPr>
          <a:xfrm>
            <a:off x="220838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Discovery</a:t>
            </a:r>
            <a:endParaRPr b="0" i="0" sz="800" u="none" cap="none" strike="noStrike">
              <a:solidFill>
                <a:srgbClr val="000000"/>
              </a:solidFill>
              <a:latin typeface="Roboto"/>
              <a:ea typeface="Roboto"/>
              <a:cs typeface="Roboto"/>
              <a:sym typeface="Roboto"/>
            </a:endParaRPr>
          </a:p>
        </p:txBody>
      </p:sp>
      <p:sp>
        <p:nvSpPr>
          <p:cNvPr id="319" name="Google Shape;319;p9">
            <a:hlinkClick action="ppaction://hlinksldjump" r:id="rId13"/>
          </p:cNvPr>
          <p:cNvSpPr txBox="1"/>
          <p:nvPr/>
        </p:nvSpPr>
        <p:spPr>
          <a:xfrm>
            <a:off x="3370038"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Why Solar?</a:t>
            </a:r>
            <a:endParaRPr b="0" i="0" sz="800" u="none" cap="none" strike="noStrike">
              <a:solidFill>
                <a:srgbClr val="000000"/>
              </a:solidFill>
              <a:latin typeface="Roboto"/>
              <a:ea typeface="Roboto"/>
              <a:cs typeface="Roboto"/>
              <a:sym typeface="Roboto"/>
            </a:endParaRPr>
          </a:p>
        </p:txBody>
      </p:sp>
      <p:sp>
        <p:nvSpPr>
          <p:cNvPr id="320" name="Google Shape;320;p9">
            <a:hlinkClick action="ppaction://hlinksldjump" r:id="rId14"/>
          </p:cNvPr>
          <p:cNvSpPr txBox="1"/>
          <p:nvPr/>
        </p:nvSpPr>
        <p:spPr>
          <a:xfrm>
            <a:off x="4567163" y="492875"/>
            <a:ext cx="770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Us vs Them</a:t>
            </a:r>
            <a:endParaRPr b="0" i="0" sz="800" u="none" cap="none" strike="noStrike">
              <a:solidFill>
                <a:srgbClr val="000000"/>
              </a:solidFill>
              <a:latin typeface="Roboto"/>
              <a:ea typeface="Roboto"/>
              <a:cs typeface="Roboto"/>
              <a:sym typeface="Roboto"/>
            </a:endParaRPr>
          </a:p>
        </p:txBody>
      </p:sp>
      <p:sp>
        <p:nvSpPr>
          <p:cNvPr id="321" name="Google Shape;321;p9">
            <a:hlinkClick action="ppaction://hlinksldjump" r:id="rId15"/>
          </p:cNvPr>
          <p:cNvSpPr txBox="1"/>
          <p:nvPr/>
        </p:nvSpPr>
        <p:spPr>
          <a:xfrm>
            <a:off x="5909788" y="492875"/>
            <a:ext cx="490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FAQ</a:t>
            </a:r>
            <a:endParaRPr b="0" i="0" sz="800" u="none" cap="none" strike="noStrike">
              <a:solidFill>
                <a:srgbClr val="000000"/>
              </a:solidFill>
              <a:latin typeface="Roboto"/>
              <a:ea typeface="Roboto"/>
              <a:cs typeface="Roboto"/>
              <a:sym typeface="Roboto"/>
            </a:endParaRPr>
          </a:p>
        </p:txBody>
      </p:sp>
      <p:sp>
        <p:nvSpPr>
          <p:cNvPr id="322" name="Google Shape;322;p9">
            <a:hlinkClick action="ppaction://hlinksldjump" r:id="rId16"/>
          </p:cNvPr>
          <p:cNvSpPr txBox="1"/>
          <p:nvPr/>
        </p:nvSpPr>
        <p:spPr>
          <a:xfrm>
            <a:off x="6917463" y="492875"/>
            <a:ext cx="70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Next Steps</a:t>
            </a:r>
            <a:endParaRPr b="0" i="0" sz="800" u="none" cap="none" strike="noStrike">
              <a:solidFill>
                <a:srgbClr val="000000"/>
              </a:solidFill>
              <a:latin typeface="Roboto"/>
              <a:ea typeface="Roboto"/>
              <a:cs typeface="Roboto"/>
              <a:sym typeface="Roboto"/>
            </a:endParaRPr>
          </a:p>
        </p:txBody>
      </p:sp>
      <p:sp>
        <p:nvSpPr>
          <p:cNvPr id="323" name="Google Shape;323;p9">
            <a:hlinkClick action="ppaction://hlinksldjump" r:id="rId17"/>
          </p:cNvPr>
          <p:cNvSpPr txBox="1"/>
          <p:nvPr/>
        </p:nvSpPr>
        <p:spPr>
          <a:xfrm>
            <a:off x="8032475" y="492875"/>
            <a:ext cx="835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Your System</a:t>
            </a:r>
            <a:endParaRPr b="0" i="0" sz="800" u="none" cap="none" strike="noStrike">
              <a:solidFill>
                <a:srgbClr val="000000"/>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